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455" r:id="rId3"/>
    <p:sldId id="456" r:id="rId4"/>
    <p:sldId id="443" r:id="rId5"/>
    <p:sldId id="444" r:id="rId6"/>
    <p:sldId id="390" r:id="rId7"/>
    <p:sldId id="394" r:id="rId8"/>
    <p:sldId id="397" r:id="rId9"/>
    <p:sldId id="401" r:id="rId10"/>
    <p:sldId id="403" r:id="rId11"/>
    <p:sldId id="258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479791-F35A-417A-95C8-E8ECC9439E8F}">
          <p14:sldIdLst>
            <p14:sldId id="256"/>
            <p14:sldId id="455"/>
            <p14:sldId id="456"/>
            <p14:sldId id="443"/>
            <p14:sldId id="444"/>
            <p14:sldId id="390"/>
            <p14:sldId id="394"/>
            <p14:sldId id="397"/>
            <p14:sldId id="401"/>
            <p14:sldId id="403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5640B"/>
    <a:srgbClr val="C40000"/>
    <a:srgbClr val="9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A13420-37A7-4DE2-952E-2CC98E3E6CD3}" v="15" dt="2022-09-29T09:06:12.212"/>
    <p1510:client id="{6AD8A388-4FC7-0245-8434-FE5468C62489}" v="67" dt="2022-09-30T07:39:05.2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67277" autoAdjust="0"/>
  </p:normalViewPr>
  <p:slideViewPr>
    <p:cSldViewPr snapToGrid="0">
      <p:cViewPr varScale="1">
        <p:scale>
          <a:sx n="77" d="100"/>
          <a:sy n="77" d="100"/>
        </p:scale>
        <p:origin x="20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hua tang" userId="22376ffad72c4b64" providerId="LiveId" clId="{B2AB4B06-98E2-43CE-A8B1-8BDEB22401DD}"/>
    <pc:docChg chg="undo custSel modSld">
      <pc:chgData name="kaihua tang" userId="22376ffad72c4b64" providerId="LiveId" clId="{B2AB4B06-98E2-43CE-A8B1-8BDEB22401DD}" dt="2022-09-28T07:49:08.155" v="21" actId="14100"/>
      <pc:docMkLst>
        <pc:docMk/>
      </pc:docMkLst>
      <pc:sldChg chg="addSp delSp modSp mod">
        <pc:chgData name="kaihua tang" userId="22376ffad72c4b64" providerId="LiveId" clId="{B2AB4B06-98E2-43CE-A8B1-8BDEB22401DD}" dt="2022-09-28T07:47:41.284" v="7" actId="14100"/>
        <pc:sldMkLst>
          <pc:docMk/>
          <pc:sldMk cId="444411175" sldId="256"/>
        </pc:sldMkLst>
        <pc:spChg chg="add del">
          <ac:chgData name="kaihua tang" userId="22376ffad72c4b64" providerId="LiveId" clId="{B2AB4B06-98E2-43CE-A8B1-8BDEB22401DD}" dt="2022-09-28T07:47:14.583" v="1" actId="22"/>
          <ac:spMkLst>
            <pc:docMk/>
            <pc:sldMk cId="444411175" sldId="256"/>
            <ac:spMk id="6" creationId="{D26980CC-2204-A074-1135-4FF9E60888DA}"/>
          </ac:spMkLst>
        </pc:spChg>
        <pc:picChg chg="add mod">
          <ac:chgData name="kaihua tang" userId="22376ffad72c4b64" providerId="LiveId" clId="{B2AB4B06-98E2-43CE-A8B1-8BDEB22401DD}" dt="2022-09-28T07:47:41.284" v="7" actId="14100"/>
          <ac:picMkLst>
            <pc:docMk/>
            <pc:sldMk cId="444411175" sldId="256"/>
            <ac:picMk id="8" creationId="{8B2076A3-91A3-BCE0-1DF5-6412D677095E}"/>
          </ac:picMkLst>
        </pc:picChg>
      </pc:sldChg>
      <pc:sldChg chg="addSp modSp mod">
        <pc:chgData name="kaihua tang" userId="22376ffad72c4b64" providerId="LiveId" clId="{B2AB4B06-98E2-43CE-A8B1-8BDEB22401DD}" dt="2022-09-28T07:49:08.155" v="21" actId="14100"/>
        <pc:sldMkLst>
          <pc:docMk/>
          <pc:sldMk cId="2205183595" sldId="258"/>
        </pc:sldMkLst>
        <pc:picChg chg="add mod">
          <ac:chgData name="kaihua tang" userId="22376ffad72c4b64" providerId="LiveId" clId="{B2AB4B06-98E2-43CE-A8B1-8BDEB22401DD}" dt="2022-09-28T07:49:08.155" v="21" actId="14100"/>
          <ac:picMkLst>
            <pc:docMk/>
            <pc:sldMk cId="2205183595" sldId="258"/>
            <ac:picMk id="3" creationId="{58108695-AAEE-D932-1EA3-4814F9C4E4DC}"/>
          </ac:picMkLst>
        </pc:picChg>
      </pc:sldChg>
      <pc:sldChg chg="addSp modSp mod">
        <pc:chgData name="kaihua tang" userId="22376ffad72c4b64" providerId="LiveId" clId="{B2AB4B06-98E2-43CE-A8B1-8BDEB22401DD}" dt="2022-09-28T07:47:53.268" v="10" actId="14100"/>
        <pc:sldMkLst>
          <pc:docMk/>
          <pc:sldMk cId="3460594799" sldId="453"/>
        </pc:sldMkLst>
        <pc:picChg chg="add mod">
          <ac:chgData name="kaihua tang" userId="22376ffad72c4b64" providerId="LiveId" clId="{B2AB4B06-98E2-43CE-A8B1-8BDEB22401DD}" dt="2022-09-28T07:47:53.268" v="10" actId="14100"/>
          <ac:picMkLst>
            <pc:docMk/>
            <pc:sldMk cId="3460594799" sldId="453"/>
            <ac:picMk id="5" creationId="{7B6ADA51-D622-CF4B-B8EB-F4B57279D96A}"/>
          </ac:picMkLst>
        </pc:picChg>
      </pc:sldChg>
      <pc:sldChg chg="addSp modSp">
        <pc:chgData name="kaihua tang" userId="22376ffad72c4b64" providerId="LiveId" clId="{B2AB4B06-98E2-43CE-A8B1-8BDEB22401DD}" dt="2022-09-28T07:48:05.179" v="11"/>
        <pc:sldMkLst>
          <pc:docMk/>
          <pc:sldMk cId="2222013185" sldId="457"/>
        </pc:sldMkLst>
        <pc:picChg chg="add mod">
          <ac:chgData name="kaihua tang" userId="22376ffad72c4b64" providerId="LiveId" clId="{B2AB4B06-98E2-43CE-A8B1-8BDEB22401DD}" dt="2022-09-28T07:48:05.179" v="11"/>
          <ac:picMkLst>
            <pc:docMk/>
            <pc:sldMk cId="2222013185" sldId="457"/>
            <ac:picMk id="5" creationId="{28FF92C9-DA6D-9602-6B48-F8FAF8EF10DB}"/>
          </ac:picMkLst>
        </pc:picChg>
      </pc:sldChg>
      <pc:sldChg chg="addSp modSp">
        <pc:chgData name="kaihua tang" userId="22376ffad72c4b64" providerId="LiveId" clId="{B2AB4B06-98E2-43CE-A8B1-8BDEB22401DD}" dt="2022-09-28T07:48:16.919" v="14"/>
        <pc:sldMkLst>
          <pc:docMk/>
          <pc:sldMk cId="566022470" sldId="458"/>
        </pc:sldMkLst>
        <pc:picChg chg="add mod">
          <ac:chgData name="kaihua tang" userId="22376ffad72c4b64" providerId="LiveId" clId="{B2AB4B06-98E2-43CE-A8B1-8BDEB22401DD}" dt="2022-09-28T07:48:16.919" v="14"/>
          <ac:picMkLst>
            <pc:docMk/>
            <pc:sldMk cId="566022470" sldId="458"/>
            <ac:picMk id="5" creationId="{AB831076-13BD-7916-C97F-7702F89709A0}"/>
          </ac:picMkLst>
        </pc:picChg>
      </pc:sldChg>
      <pc:sldChg chg="addSp delSp modSp">
        <pc:chgData name="kaihua tang" userId="22376ffad72c4b64" providerId="LiveId" clId="{B2AB4B06-98E2-43CE-A8B1-8BDEB22401DD}" dt="2022-09-28T07:48:14.627" v="13"/>
        <pc:sldMkLst>
          <pc:docMk/>
          <pc:sldMk cId="467199430" sldId="459"/>
        </pc:sldMkLst>
        <pc:picChg chg="add del mod">
          <ac:chgData name="kaihua tang" userId="22376ffad72c4b64" providerId="LiveId" clId="{B2AB4B06-98E2-43CE-A8B1-8BDEB22401DD}" dt="2022-09-28T07:48:14.627" v="13"/>
          <ac:picMkLst>
            <pc:docMk/>
            <pc:sldMk cId="467199430" sldId="459"/>
            <ac:picMk id="3" creationId="{12621A2A-14BC-1B96-9491-F983C32BB630}"/>
          </ac:picMkLst>
        </pc:picChg>
      </pc:sldChg>
      <pc:sldChg chg="addSp modSp">
        <pc:chgData name="kaihua tang" userId="22376ffad72c4b64" providerId="LiveId" clId="{B2AB4B06-98E2-43CE-A8B1-8BDEB22401DD}" dt="2022-09-28T07:48:26.583" v="15"/>
        <pc:sldMkLst>
          <pc:docMk/>
          <pc:sldMk cId="1547743529" sldId="465"/>
        </pc:sldMkLst>
        <pc:picChg chg="add mod">
          <ac:chgData name="kaihua tang" userId="22376ffad72c4b64" providerId="LiveId" clId="{B2AB4B06-98E2-43CE-A8B1-8BDEB22401DD}" dt="2022-09-28T07:48:26.583" v="15"/>
          <ac:picMkLst>
            <pc:docMk/>
            <pc:sldMk cId="1547743529" sldId="465"/>
            <ac:picMk id="5" creationId="{39BEB54D-E319-5BD4-B55A-879D274925DA}"/>
          </ac:picMkLst>
        </pc:picChg>
      </pc:sldChg>
      <pc:sldChg chg="addSp modSp">
        <pc:chgData name="kaihua tang" userId="22376ffad72c4b64" providerId="LiveId" clId="{B2AB4B06-98E2-43CE-A8B1-8BDEB22401DD}" dt="2022-09-28T07:48:51.903" v="16"/>
        <pc:sldMkLst>
          <pc:docMk/>
          <pc:sldMk cId="1627445403" sldId="466"/>
        </pc:sldMkLst>
        <pc:picChg chg="add mod">
          <ac:chgData name="kaihua tang" userId="22376ffad72c4b64" providerId="LiveId" clId="{B2AB4B06-98E2-43CE-A8B1-8BDEB22401DD}" dt="2022-09-28T07:48:51.903" v="16"/>
          <ac:picMkLst>
            <pc:docMk/>
            <pc:sldMk cId="1627445403" sldId="466"/>
            <ac:picMk id="5" creationId="{F38356A2-5761-DDDF-8433-B184D167B072}"/>
          </ac:picMkLst>
        </pc:picChg>
      </pc:sldChg>
    </pc:docChg>
  </pc:docChgLst>
  <pc:docChgLst>
    <pc:chgData name="tang kaihua" userId="22376ffad72c4b64" providerId="LiveId" clId="{F8DF882F-90B9-4051-A324-AA716AFEA7CF}"/>
    <pc:docChg chg="modSld">
      <pc:chgData name="tang kaihua" userId="22376ffad72c4b64" providerId="LiveId" clId="{F8DF882F-90B9-4051-A324-AA716AFEA7CF}" dt="2022-08-04T10:14:18.600" v="23" actId="20577"/>
      <pc:docMkLst>
        <pc:docMk/>
      </pc:docMkLst>
      <pc:sldChg chg="modSp">
        <pc:chgData name="tang kaihua" userId="22376ffad72c4b64" providerId="LiveId" clId="{F8DF882F-90B9-4051-A324-AA716AFEA7CF}" dt="2022-08-04T10:14:18.600" v="23" actId="20577"/>
        <pc:sldMkLst>
          <pc:docMk/>
          <pc:sldMk cId="5658384" sldId="444"/>
        </pc:sldMkLst>
        <pc:spChg chg="mod">
          <ac:chgData name="tang kaihua" userId="22376ffad72c4b64" providerId="LiveId" clId="{F8DF882F-90B9-4051-A324-AA716AFEA7CF}" dt="2022-08-04T10:14:18.600" v="23" actId="20577"/>
          <ac:spMkLst>
            <pc:docMk/>
            <pc:sldMk cId="5658384" sldId="444"/>
            <ac:spMk id="34" creationId="{FFB0FAB8-CAE7-E406-2008-47118873D0D1}"/>
          </ac:spMkLst>
        </pc:spChg>
      </pc:sldChg>
    </pc:docChg>
  </pc:docChgLst>
  <pc:docChgLst>
    <pc:chgData name="tang kaihua" userId="22376ffad72c4b64" providerId="LiveId" clId="{EB9D517A-53CF-4BD8-8866-EEA54E5DB807}"/>
    <pc:docChg chg="custSel modSld">
      <pc:chgData name="tang kaihua" userId="22376ffad72c4b64" providerId="LiveId" clId="{EB9D517A-53CF-4BD8-8866-EEA54E5DB807}" dt="2022-08-02T05:32:56.034" v="4489" actId="20577"/>
      <pc:docMkLst>
        <pc:docMk/>
      </pc:docMkLst>
      <pc:sldChg chg="addSp delSp modSp modAnim">
        <pc:chgData name="tang kaihua" userId="22376ffad72c4b64" providerId="LiveId" clId="{EB9D517A-53CF-4BD8-8866-EEA54E5DB807}" dt="2022-08-02T04:55:07.766" v="1098"/>
        <pc:sldMkLst>
          <pc:docMk/>
          <pc:sldMk cId="3684753031" sldId="390"/>
        </pc:sldMkLst>
        <pc:spChg chg="add del mod">
          <ac:chgData name="tang kaihua" userId="22376ffad72c4b64" providerId="LiveId" clId="{EB9D517A-53CF-4BD8-8866-EEA54E5DB807}" dt="2022-08-02T04:54:55.423" v="1097"/>
          <ac:spMkLst>
            <pc:docMk/>
            <pc:sldMk cId="3684753031" sldId="390"/>
            <ac:spMk id="38" creationId="{DA3270ED-7367-ECC4-6003-5348E3F083B2}"/>
          </ac:spMkLst>
        </pc:spChg>
        <pc:spChg chg="mod">
          <ac:chgData name="tang kaihua" userId="22376ffad72c4b64" providerId="LiveId" clId="{EB9D517A-53CF-4BD8-8866-EEA54E5DB807}" dt="2022-08-02T04:55:07.766" v="1098"/>
          <ac:spMkLst>
            <pc:docMk/>
            <pc:sldMk cId="3684753031" sldId="390"/>
            <ac:spMk id="41" creationId="{0B3FB1DD-B83B-A5EA-2D5F-0417AB70DDA3}"/>
          </ac:spMkLst>
        </pc:spChg>
        <pc:spChg chg="mod">
          <ac:chgData name="tang kaihua" userId="22376ffad72c4b64" providerId="LiveId" clId="{EB9D517A-53CF-4BD8-8866-EEA54E5DB807}" dt="2022-08-02T04:55:07.766" v="1098"/>
          <ac:spMkLst>
            <pc:docMk/>
            <pc:sldMk cId="3684753031" sldId="390"/>
            <ac:spMk id="42" creationId="{5719B610-8908-B9F5-7DD6-443FE0626C1F}"/>
          </ac:spMkLst>
        </pc:spChg>
        <pc:spChg chg="mod">
          <ac:chgData name="tang kaihua" userId="22376ffad72c4b64" providerId="LiveId" clId="{EB9D517A-53CF-4BD8-8866-EEA54E5DB807}" dt="2022-08-02T04:55:07.766" v="1098"/>
          <ac:spMkLst>
            <pc:docMk/>
            <pc:sldMk cId="3684753031" sldId="390"/>
            <ac:spMk id="43" creationId="{3B238D72-AC5D-C344-D0B8-95FDDBF3AB74}"/>
          </ac:spMkLst>
        </pc:spChg>
        <pc:spChg chg="mod">
          <ac:chgData name="tang kaihua" userId="22376ffad72c4b64" providerId="LiveId" clId="{EB9D517A-53CF-4BD8-8866-EEA54E5DB807}" dt="2022-08-02T04:55:07.766" v="1098"/>
          <ac:spMkLst>
            <pc:docMk/>
            <pc:sldMk cId="3684753031" sldId="390"/>
            <ac:spMk id="69" creationId="{59A72497-45FC-4DAF-4F4E-32D08CE542F0}"/>
          </ac:spMkLst>
        </pc:spChg>
        <pc:spChg chg="mod">
          <ac:chgData name="tang kaihua" userId="22376ffad72c4b64" providerId="LiveId" clId="{EB9D517A-53CF-4BD8-8866-EEA54E5DB807}" dt="2022-08-02T04:55:07.766" v="1098"/>
          <ac:spMkLst>
            <pc:docMk/>
            <pc:sldMk cId="3684753031" sldId="390"/>
            <ac:spMk id="70" creationId="{F9454107-8679-C927-F7C2-9A8D4EB25E90}"/>
          </ac:spMkLst>
        </pc:spChg>
        <pc:spChg chg="mod">
          <ac:chgData name="tang kaihua" userId="22376ffad72c4b64" providerId="LiveId" clId="{EB9D517A-53CF-4BD8-8866-EEA54E5DB807}" dt="2022-08-02T04:55:07.766" v="1098"/>
          <ac:spMkLst>
            <pc:docMk/>
            <pc:sldMk cId="3684753031" sldId="390"/>
            <ac:spMk id="71" creationId="{E916A0C1-1BF6-0F9D-BD5C-1351D8883D51}"/>
          </ac:spMkLst>
        </pc:spChg>
        <pc:spChg chg="mod">
          <ac:chgData name="tang kaihua" userId="22376ffad72c4b64" providerId="LiveId" clId="{EB9D517A-53CF-4BD8-8866-EEA54E5DB807}" dt="2022-08-02T04:55:07.766" v="1098"/>
          <ac:spMkLst>
            <pc:docMk/>
            <pc:sldMk cId="3684753031" sldId="390"/>
            <ac:spMk id="72" creationId="{FD93E8BB-182F-FF95-894F-ED6405779DFE}"/>
          </ac:spMkLst>
        </pc:spChg>
        <pc:grpChg chg="add mod">
          <ac:chgData name="tang kaihua" userId="22376ffad72c4b64" providerId="LiveId" clId="{EB9D517A-53CF-4BD8-8866-EEA54E5DB807}" dt="2022-08-02T04:55:07.766" v="1098"/>
          <ac:grpSpMkLst>
            <pc:docMk/>
            <pc:sldMk cId="3684753031" sldId="390"/>
            <ac:grpSpMk id="39" creationId="{C5729342-A770-EF27-BEBA-871238B558AD}"/>
          </ac:grpSpMkLst>
        </pc:grpChg>
        <pc:grpChg chg="mod">
          <ac:chgData name="tang kaihua" userId="22376ffad72c4b64" providerId="LiveId" clId="{EB9D517A-53CF-4BD8-8866-EEA54E5DB807}" dt="2022-08-02T04:55:07.766" v="1098"/>
          <ac:grpSpMkLst>
            <pc:docMk/>
            <pc:sldMk cId="3684753031" sldId="390"/>
            <ac:grpSpMk id="40" creationId="{3978EB9C-30CC-7DE3-9C1A-678D7F7A8912}"/>
          </ac:grpSpMkLst>
        </pc:grpChg>
        <pc:cxnChg chg="mod">
          <ac:chgData name="tang kaihua" userId="22376ffad72c4b64" providerId="LiveId" clId="{EB9D517A-53CF-4BD8-8866-EEA54E5DB807}" dt="2022-08-02T04:55:07.766" v="1098"/>
          <ac:cxnSpMkLst>
            <pc:docMk/>
            <pc:sldMk cId="3684753031" sldId="390"/>
            <ac:cxnSpMk id="73" creationId="{B3CBCD0D-F842-FE89-BD05-42445DCF45A8}"/>
          </ac:cxnSpMkLst>
        </pc:cxnChg>
        <pc:cxnChg chg="mod">
          <ac:chgData name="tang kaihua" userId="22376ffad72c4b64" providerId="LiveId" clId="{EB9D517A-53CF-4BD8-8866-EEA54E5DB807}" dt="2022-08-02T04:55:07.766" v="1098"/>
          <ac:cxnSpMkLst>
            <pc:docMk/>
            <pc:sldMk cId="3684753031" sldId="390"/>
            <ac:cxnSpMk id="74" creationId="{74192DB4-1D0B-3034-5328-709EF355D11F}"/>
          </ac:cxnSpMkLst>
        </pc:cxnChg>
        <pc:cxnChg chg="mod">
          <ac:chgData name="tang kaihua" userId="22376ffad72c4b64" providerId="LiveId" clId="{EB9D517A-53CF-4BD8-8866-EEA54E5DB807}" dt="2022-08-02T04:55:07.766" v="1098"/>
          <ac:cxnSpMkLst>
            <pc:docMk/>
            <pc:sldMk cId="3684753031" sldId="390"/>
            <ac:cxnSpMk id="75" creationId="{E5C809A1-E494-05B9-D8BC-492963BEABCC}"/>
          </ac:cxnSpMkLst>
        </pc:cxnChg>
        <pc:cxnChg chg="mod">
          <ac:chgData name="tang kaihua" userId="22376ffad72c4b64" providerId="LiveId" clId="{EB9D517A-53CF-4BD8-8866-EEA54E5DB807}" dt="2022-08-02T04:55:07.766" v="1098"/>
          <ac:cxnSpMkLst>
            <pc:docMk/>
            <pc:sldMk cId="3684753031" sldId="390"/>
            <ac:cxnSpMk id="76" creationId="{CF676BFF-0A30-FA42-19E3-15E8C6767553}"/>
          </ac:cxnSpMkLst>
        </pc:cxnChg>
        <pc:cxnChg chg="mod">
          <ac:chgData name="tang kaihua" userId="22376ffad72c4b64" providerId="LiveId" clId="{EB9D517A-53CF-4BD8-8866-EEA54E5DB807}" dt="2022-08-02T04:55:07.766" v="1098"/>
          <ac:cxnSpMkLst>
            <pc:docMk/>
            <pc:sldMk cId="3684753031" sldId="390"/>
            <ac:cxnSpMk id="77" creationId="{2401B8C8-0198-9B96-A82A-E00A6669D158}"/>
          </ac:cxnSpMkLst>
        </pc:cxnChg>
      </pc:sldChg>
      <pc:sldChg chg="modNotesTx">
        <pc:chgData name="tang kaihua" userId="22376ffad72c4b64" providerId="LiveId" clId="{EB9D517A-53CF-4BD8-8866-EEA54E5DB807}" dt="2022-08-02T04:57:25.966" v="1415" actId="20577"/>
        <pc:sldMkLst>
          <pc:docMk/>
          <pc:sldMk cId="2788787036" sldId="392"/>
        </pc:sldMkLst>
      </pc:sldChg>
      <pc:sldChg chg="modSp mod">
        <pc:chgData name="tang kaihua" userId="22376ffad72c4b64" providerId="LiveId" clId="{EB9D517A-53CF-4BD8-8866-EEA54E5DB807}" dt="2022-08-02T05:05:32.676" v="2614" actId="20577"/>
        <pc:sldMkLst>
          <pc:docMk/>
          <pc:sldMk cId="698987801" sldId="394"/>
        </pc:sldMkLst>
        <pc:spChg chg="mod">
          <ac:chgData name="tang kaihua" userId="22376ffad72c4b64" providerId="LiveId" clId="{EB9D517A-53CF-4BD8-8866-EEA54E5DB807}" dt="2022-08-02T05:05:32.676" v="2614" actId="20577"/>
          <ac:spMkLst>
            <pc:docMk/>
            <pc:sldMk cId="698987801" sldId="394"/>
            <ac:spMk id="3" creationId="{CB83E358-DAD7-4442-9C53-8994189990AC}"/>
          </ac:spMkLst>
        </pc:spChg>
      </pc:sldChg>
      <pc:sldChg chg="modNotesTx">
        <pc:chgData name="tang kaihua" userId="22376ffad72c4b64" providerId="LiveId" clId="{EB9D517A-53CF-4BD8-8866-EEA54E5DB807}" dt="2022-08-02T05:14:53.085" v="3767" actId="20577"/>
        <pc:sldMkLst>
          <pc:docMk/>
          <pc:sldMk cId="1429121046" sldId="397"/>
        </pc:sldMkLst>
      </pc:sldChg>
      <pc:sldChg chg="modNotesTx">
        <pc:chgData name="tang kaihua" userId="22376ffad72c4b64" providerId="LiveId" clId="{EB9D517A-53CF-4BD8-8866-EEA54E5DB807}" dt="2022-08-02T05:32:56.034" v="4489" actId="20577"/>
        <pc:sldMkLst>
          <pc:docMk/>
          <pc:sldMk cId="1301018297" sldId="399"/>
        </pc:sldMkLst>
      </pc:sldChg>
      <pc:sldChg chg="modNotesTx">
        <pc:chgData name="tang kaihua" userId="22376ffad72c4b64" providerId="LiveId" clId="{EB9D517A-53CF-4BD8-8866-EEA54E5DB807}" dt="2022-08-02T05:13:20.407" v="3622" actId="20577"/>
        <pc:sldMkLst>
          <pc:docMk/>
          <pc:sldMk cId="4081908494" sldId="401"/>
        </pc:sldMkLst>
      </pc:sldChg>
      <pc:sldChg chg="modNotesTx">
        <pc:chgData name="tang kaihua" userId="22376ffad72c4b64" providerId="LiveId" clId="{EB9D517A-53CF-4BD8-8866-EEA54E5DB807}" dt="2022-08-02T05:27:22.995" v="4421" actId="20577"/>
        <pc:sldMkLst>
          <pc:docMk/>
          <pc:sldMk cId="1698253971" sldId="443"/>
        </pc:sldMkLst>
      </pc:sldChg>
      <pc:sldChg chg="modSp mod modNotesTx">
        <pc:chgData name="tang kaihua" userId="22376ffad72c4b64" providerId="LiveId" clId="{EB9D517A-53CF-4BD8-8866-EEA54E5DB807}" dt="2022-08-02T04:48:30.791" v="256" actId="20577"/>
        <pc:sldMkLst>
          <pc:docMk/>
          <pc:sldMk cId="2687355768" sldId="454"/>
        </pc:sldMkLst>
        <pc:spChg chg="mod">
          <ac:chgData name="tang kaihua" userId="22376ffad72c4b64" providerId="LiveId" clId="{EB9D517A-53CF-4BD8-8866-EEA54E5DB807}" dt="2022-08-02T04:46:25.498" v="11" actId="20577"/>
          <ac:spMkLst>
            <pc:docMk/>
            <pc:sldMk cId="2687355768" sldId="454"/>
            <ac:spMk id="5" creationId="{85F64569-979D-43FD-9C03-9B1422C06088}"/>
          </ac:spMkLst>
        </pc:spChg>
      </pc:sldChg>
      <pc:sldChg chg="modSp mod modNotesTx">
        <pc:chgData name="tang kaihua" userId="22376ffad72c4b64" providerId="LiveId" clId="{EB9D517A-53CF-4BD8-8866-EEA54E5DB807}" dt="2022-08-02T05:26:41.245" v="4410" actId="20577"/>
        <pc:sldMkLst>
          <pc:docMk/>
          <pc:sldMk cId="1900080682" sldId="455"/>
        </pc:sldMkLst>
        <pc:spChg chg="mod">
          <ac:chgData name="tang kaihua" userId="22376ffad72c4b64" providerId="LiveId" clId="{EB9D517A-53CF-4BD8-8866-EEA54E5DB807}" dt="2022-08-02T04:49:06.493" v="320" actId="1037"/>
          <ac:spMkLst>
            <pc:docMk/>
            <pc:sldMk cId="1900080682" sldId="455"/>
            <ac:spMk id="9" creationId="{0E5B01E0-A95C-42C7-BAFC-B1427E797EF6}"/>
          </ac:spMkLst>
        </pc:spChg>
        <pc:spChg chg="mod">
          <ac:chgData name="tang kaihua" userId="22376ffad72c4b64" providerId="LiveId" clId="{EB9D517A-53CF-4BD8-8866-EEA54E5DB807}" dt="2022-08-02T04:48:49.470" v="272" actId="20577"/>
          <ac:spMkLst>
            <pc:docMk/>
            <pc:sldMk cId="1900080682" sldId="455"/>
            <ac:spMk id="10" creationId="{E5BB5308-A1FD-4F80-9897-F86BF6FCB6A4}"/>
          </ac:spMkLst>
        </pc:spChg>
      </pc:sldChg>
      <pc:sldChg chg="modNotesTx">
        <pc:chgData name="tang kaihua" userId="22376ffad72c4b64" providerId="LiveId" clId="{EB9D517A-53CF-4BD8-8866-EEA54E5DB807}" dt="2022-08-02T05:26:59.770" v="4420" actId="20577"/>
        <pc:sldMkLst>
          <pc:docMk/>
          <pc:sldMk cId="498402925" sldId="456"/>
        </pc:sldMkLst>
      </pc:sldChg>
      <pc:sldChg chg="modNotesTx">
        <pc:chgData name="tang kaihua" userId="22376ffad72c4b64" providerId="LiveId" clId="{EB9D517A-53CF-4BD8-8866-EEA54E5DB807}" dt="2022-08-02T04:53:26.774" v="1095"/>
        <pc:sldMkLst>
          <pc:docMk/>
          <pc:sldMk cId="2222013185" sldId="457"/>
        </pc:sldMkLst>
      </pc:sldChg>
      <pc:sldChg chg="modNotesTx">
        <pc:chgData name="tang kaihua" userId="22376ffad72c4b64" providerId="LiveId" clId="{EB9D517A-53CF-4BD8-8866-EEA54E5DB807}" dt="2022-08-02T04:59:38.560" v="1797" actId="20577"/>
        <pc:sldMkLst>
          <pc:docMk/>
          <pc:sldMk cId="566022470" sldId="458"/>
        </pc:sldMkLst>
      </pc:sldChg>
      <pc:sldChg chg="modNotesTx">
        <pc:chgData name="tang kaihua" userId="22376ffad72c4b64" providerId="LiveId" clId="{EB9D517A-53CF-4BD8-8866-EEA54E5DB807}" dt="2022-08-02T05:01:32.872" v="2041" actId="20577"/>
        <pc:sldMkLst>
          <pc:docMk/>
          <pc:sldMk cId="467199430" sldId="459"/>
        </pc:sldMkLst>
      </pc:sldChg>
      <pc:sldChg chg="modNotesTx">
        <pc:chgData name="tang kaihua" userId="22376ffad72c4b64" providerId="LiveId" clId="{EB9D517A-53CF-4BD8-8866-EEA54E5DB807}" dt="2022-08-02T05:03:06.384" v="2366" actId="20577"/>
        <pc:sldMkLst>
          <pc:docMk/>
          <pc:sldMk cId="1171780525" sldId="460"/>
        </pc:sldMkLst>
      </pc:sldChg>
      <pc:sldChg chg="modNotesTx">
        <pc:chgData name="tang kaihua" userId="22376ffad72c4b64" providerId="LiveId" clId="{EB9D517A-53CF-4BD8-8866-EEA54E5DB807}" dt="2022-08-02T05:30:13.827" v="4477" actId="20577"/>
        <pc:sldMkLst>
          <pc:docMk/>
          <pc:sldMk cId="3408196569" sldId="461"/>
        </pc:sldMkLst>
      </pc:sldChg>
      <pc:sldChg chg="modSp mod modNotesTx">
        <pc:chgData name="tang kaihua" userId="22376ffad72c4b64" providerId="LiveId" clId="{EB9D517A-53CF-4BD8-8866-EEA54E5DB807}" dt="2022-08-02T05:07:44.130" v="2874" actId="20577"/>
        <pc:sldMkLst>
          <pc:docMk/>
          <pc:sldMk cId="257730767" sldId="462"/>
        </pc:sldMkLst>
        <pc:spChg chg="mod">
          <ac:chgData name="tang kaihua" userId="22376ffad72c4b64" providerId="LiveId" clId="{EB9D517A-53CF-4BD8-8866-EEA54E5DB807}" dt="2022-08-02T05:06:32.988" v="2714" actId="20577"/>
          <ac:spMkLst>
            <pc:docMk/>
            <pc:sldMk cId="257730767" sldId="462"/>
            <ac:spMk id="2" creationId="{98594348-BE34-46CA-9778-7FB37002E545}"/>
          </ac:spMkLst>
        </pc:spChg>
      </pc:sldChg>
      <pc:sldChg chg="modNotesTx">
        <pc:chgData name="tang kaihua" userId="22376ffad72c4b64" providerId="LiveId" clId="{EB9D517A-53CF-4BD8-8866-EEA54E5DB807}" dt="2022-08-02T05:08:29.519" v="3044" actId="20577"/>
        <pc:sldMkLst>
          <pc:docMk/>
          <pc:sldMk cId="3869744327" sldId="463"/>
        </pc:sldMkLst>
      </pc:sldChg>
      <pc:sldChg chg="modNotesTx">
        <pc:chgData name="tang kaihua" userId="22376ffad72c4b64" providerId="LiveId" clId="{EB9D517A-53CF-4BD8-8866-EEA54E5DB807}" dt="2022-08-02T05:09:39.789" v="3258" actId="20577"/>
        <pc:sldMkLst>
          <pc:docMk/>
          <pc:sldMk cId="3466561947" sldId="464"/>
        </pc:sldMkLst>
      </pc:sldChg>
      <pc:sldChg chg="modNotesTx">
        <pc:chgData name="tang kaihua" userId="22376ffad72c4b64" providerId="LiveId" clId="{EB9D517A-53CF-4BD8-8866-EEA54E5DB807}" dt="2022-08-02T05:11:05.365" v="3315" actId="20577"/>
        <pc:sldMkLst>
          <pc:docMk/>
          <pc:sldMk cId="1547743529" sldId="465"/>
        </pc:sldMkLst>
      </pc:sldChg>
      <pc:sldChg chg="modNotesTx">
        <pc:chgData name="tang kaihua" userId="22376ffad72c4b64" providerId="LiveId" clId="{EB9D517A-53CF-4BD8-8866-EEA54E5DB807}" dt="2022-08-02T05:18:06.067" v="4304" actId="20577"/>
        <pc:sldMkLst>
          <pc:docMk/>
          <pc:sldMk cId="1627445403" sldId="466"/>
        </pc:sldMkLst>
      </pc:sldChg>
      <pc:sldChg chg="modSp mod modNotesTx">
        <pc:chgData name="tang kaihua" userId="22376ffad72c4b64" providerId="LiveId" clId="{EB9D517A-53CF-4BD8-8866-EEA54E5DB807}" dt="2022-08-02T05:18:24.540" v="4376" actId="20577"/>
        <pc:sldMkLst>
          <pc:docMk/>
          <pc:sldMk cId="1078980048" sldId="467"/>
        </pc:sldMkLst>
        <pc:spChg chg="mod">
          <ac:chgData name="tang kaihua" userId="22376ffad72c4b64" providerId="LiveId" clId="{EB9D517A-53CF-4BD8-8866-EEA54E5DB807}" dt="2022-08-02T05:18:12.469" v="4321" actId="20577"/>
          <ac:spMkLst>
            <pc:docMk/>
            <pc:sldMk cId="1078980048" sldId="467"/>
            <ac:spMk id="2" creationId="{B8E74E45-271D-53FA-B45E-F374D71A5A9C}"/>
          </ac:spMkLst>
        </pc:spChg>
      </pc:sldChg>
    </pc:docChg>
  </pc:docChgLst>
  <pc:docChgLst>
    <pc:chgData name="kaihua tang" userId="22376ffad72c4b64" providerId="LiveId" clId="{52A13420-37A7-4DE2-952E-2CC98E3E6CD3}"/>
    <pc:docChg chg="undo custSel addSld delSld modSld sldOrd modSection">
      <pc:chgData name="kaihua tang" userId="22376ffad72c4b64" providerId="LiveId" clId="{52A13420-37A7-4DE2-952E-2CC98E3E6CD3}" dt="2022-09-29T09:06:41.313" v="2370" actId="1036"/>
      <pc:docMkLst>
        <pc:docMk/>
      </pc:docMkLst>
      <pc:sldChg chg="modNotesTx">
        <pc:chgData name="kaihua tang" userId="22376ffad72c4b64" providerId="LiveId" clId="{52A13420-37A7-4DE2-952E-2CC98E3E6CD3}" dt="2022-09-29T08:30:29.251" v="226" actId="20577"/>
        <pc:sldMkLst>
          <pc:docMk/>
          <pc:sldMk cId="444411175" sldId="256"/>
        </pc:sldMkLst>
      </pc:sldChg>
      <pc:sldChg chg="delSp modSp mod delAnim modNotesTx">
        <pc:chgData name="kaihua tang" userId="22376ffad72c4b64" providerId="LiveId" clId="{52A13420-37A7-4DE2-952E-2CC98E3E6CD3}" dt="2022-09-29T08:52:49.020" v="1692" actId="20577"/>
        <pc:sldMkLst>
          <pc:docMk/>
          <pc:sldMk cId="3684753031" sldId="390"/>
        </pc:sldMkLst>
        <pc:grpChg chg="del">
          <ac:chgData name="kaihua tang" userId="22376ffad72c4b64" providerId="LiveId" clId="{52A13420-37A7-4DE2-952E-2CC98E3E6CD3}" dt="2022-09-29T08:07:10.687" v="3" actId="478"/>
          <ac:grpSpMkLst>
            <pc:docMk/>
            <pc:sldMk cId="3684753031" sldId="390"/>
            <ac:grpSpMk id="39" creationId="{C5729342-A770-EF27-BEBA-871238B558AD}"/>
          </ac:grpSpMkLst>
        </pc:grpChg>
        <pc:cxnChg chg="mod">
          <ac:chgData name="kaihua tang" userId="22376ffad72c4b64" providerId="LiveId" clId="{52A13420-37A7-4DE2-952E-2CC98E3E6CD3}" dt="2022-09-29T08:07:10.687" v="3" actId="478"/>
          <ac:cxnSpMkLst>
            <pc:docMk/>
            <pc:sldMk cId="3684753031" sldId="390"/>
            <ac:cxnSpMk id="73" creationId="{B3CBCD0D-F842-FE89-BD05-42445DCF45A8}"/>
          </ac:cxnSpMkLst>
        </pc:cxnChg>
        <pc:cxnChg chg="mod">
          <ac:chgData name="kaihua tang" userId="22376ffad72c4b64" providerId="LiveId" clId="{52A13420-37A7-4DE2-952E-2CC98E3E6CD3}" dt="2022-09-29T08:07:10.687" v="3" actId="478"/>
          <ac:cxnSpMkLst>
            <pc:docMk/>
            <pc:sldMk cId="3684753031" sldId="390"/>
            <ac:cxnSpMk id="74" creationId="{74192DB4-1D0B-3034-5328-709EF355D11F}"/>
          </ac:cxnSpMkLst>
        </pc:cxnChg>
        <pc:cxnChg chg="mod">
          <ac:chgData name="kaihua tang" userId="22376ffad72c4b64" providerId="LiveId" clId="{52A13420-37A7-4DE2-952E-2CC98E3E6CD3}" dt="2022-09-29T08:07:10.687" v="3" actId="478"/>
          <ac:cxnSpMkLst>
            <pc:docMk/>
            <pc:sldMk cId="3684753031" sldId="390"/>
            <ac:cxnSpMk id="75" creationId="{E5C809A1-E494-05B9-D8BC-492963BEABCC}"/>
          </ac:cxnSpMkLst>
        </pc:cxnChg>
        <pc:cxnChg chg="mod">
          <ac:chgData name="kaihua tang" userId="22376ffad72c4b64" providerId="LiveId" clId="{52A13420-37A7-4DE2-952E-2CC98E3E6CD3}" dt="2022-09-29T08:07:10.687" v="3" actId="478"/>
          <ac:cxnSpMkLst>
            <pc:docMk/>
            <pc:sldMk cId="3684753031" sldId="390"/>
            <ac:cxnSpMk id="76" creationId="{CF676BFF-0A30-FA42-19E3-15E8C6767553}"/>
          </ac:cxnSpMkLst>
        </pc:cxnChg>
        <pc:cxnChg chg="mod">
          <ac:chgData name="kaihua tang" userId="22376ffad72c4b64" providerId="LiveId" clId="{52A13420-37A7-4DE2-952E-2CC98E3E6CD3}" dt="2022-09-29T08:07:10.687" v="3" actId="478"/>
          <ac:cxnSpMkLst>
            <pc:docMk/>
            <pc:sldMk cId="3684753031" sldId="390"/>
            <ac:cxnSpMk id="77" creationId="{2401B8C8-0198-9B96-A82A-E00A6669D158}"/>
          </ac:cxnSpMkLst>
        </pc:cxnChg>
      </pc:sldChg>
      <pc:sldChg chg="del">
        <pc:chgData name="kaihua tang" userId="22376ffad72c4b64" providerId="LiveId" clId="{52A13420-37A7-4DE2-952E-2CC98E3E6CD3}" dt="2022-09-29T08:07:29.619" v="4" actId="47"/>
        <pc:sldMkLst>
          <pc:docMk/>
          <pc:sldMk cId="2788787036" sldId="392"/>
        </pc:sldMkLst>
      </pc:sldChg>
      <pc:sldChg chg="del">
        <pc:chgData name="kaihua tang" userId="22376ffad72c4b64" providerId="LiveId" clId="{52A13420-37A7-4DE2-952E-2CC98E3E6CD3}" dt="2022-09-29T08:07:30.658" v="5" actId="47"/>
        <pc:sldMkLst>
          <pc:docMk/>
          <pc:sldMk cId="244396453" sldId="393"/>
        </pc:sldMkLst>
      </pc:sldChg>
      <pc:sldChg chg="addSp modSp mod modNotesTx">
        <pc:chgData name="kaihua tang" userId="22376ffad72c4b64" providerId="LiveId" clId="{52A13420-37A7-4DE2-952E-2CC98E3E6CD3}" dt="2022-09-29T09:02:15.855" v="2246" actId="1037"/>
        <pc:sldMkLst>
          <pc:docMk/>
          <pc:sldMk cId="698987801" sldId="394"/>
        </pc:sldMkLst>
        <pc:spChg chg="mod">
          <ac:chgData name="kaihua tang" userId="22376ffad72c4b64" providerId="LiveId" clId="{52A13420-37A7-4DE2-952E-2CC98E3E6CD3}" dt="2022-09-29T08:57:03.697" v="1997" actId="20577"/>
          <ac:spMkLst>
            <pc:docMk/>
            <pc:sldMk cId="698987801" sldId="394"/>
            <ac:spMk id="2" creationId="{551EB67B-691F-4583-B566-B18022CBB6E9}"/>
          </ac:spMkLst>
        </pc:spChg>
        <pc:spChg chg="mod">
          <ac:chgData name="kaihua tang" userId="22376ffad72c4b64" providerId="LiveId" clId="{52A13420-37A7-4DE2-952E-2CC98E3E6CD3}" dt="2022-09-29T08:59:58.650" v="2141" actId="1037"/>
          <ac:spMkLst>
            <pc:docMk/>
            <pc:sldMk cId="698987801" sldId="394"/>
            <ac:spMk id="3" creationId="{CB83E358-DAD7-4442-9C53-8994189990AC}"/>
          </ac:spMkLst>
        </pc:spChg>
        <pc:spChg chg="add mod">
          <ac:chgData name="kaihua tang" userId="22376ffad72c4b64" providerId="LiveId" clId="{52A13420-37A7-4DE2-952E-2CC98E3E6CD3}" dt="2022-09-29T08:59:58.650" v="2141" actId="1037"/>
          <ac:spMkLst>
            <pc:docMk/>
            <pc:sldMk cId="698987801" sldId="394"/>
            <ac:spMk id="5" creationId="{13507F78-5304-7FCB-F93D-9ED03FCFED65}"/>
          </ac:spMkLst>
        </pc:spChg>
        <pc:spChg chg="add mod">
          <ac:chgData name="kaihua tang" userId="22376ffad72c4b64" providerId="LiveId" clId="{52A13420-37A7-4DE2-952E-2CC98E3E6CD3}" dt="2022-09-29T08:59:58.650" v="2141" actId="1037"/>
          <ac:spMkLst>
            <pc:docMk/>
            <pc:sldMk cId="698987801" sldId="394"/>
            <ac:spMk id="6" creationId="{496F29A0-9B21-9555-4FB3-7926C1B4257D}"/>
          </ac:spMkLst>
        </pc:spChg>
        <pc:spChg chg="add mod">
          <ac:chgData name="kaihua tang" userId="22376ffad72c4b64" providerId="LiveId" clId="{52A13420-37A7-4DE2-952E-2CC98E3E6CD3}" dt="2022-09-29T08:59:58.650" v="2141" actId="1037"/>
          <ac:spMkLst>
            <pc:docMk/>
            <pc:sldMk cId="698987801" sldId="394"/>
            <ac:spMk id="7" creationId="{92DD5CE8-2171-2F3B-87CE-C5F262250D3C}"/>
          </ac:spMkLst>
        </pc:spChg>
        <pc:spChg chg="add mod">
          <ac:chgData name="kaihua tang" userId="22376ffad72c4b64" providerId="LiveId" clId="{52A13420-37A7-4DE2-952E-2CC98E3E6CD3}" dt="2022-09-29T09:00:34.071" v="2154" actId="208"/>
          <ac:spMkLst>
            <pc:docMk/>
            <pc:sldMk cId="698987801" sldId="394"/>
            <ac:spMk id="9" creationId="{F544782B-3333-F762-868E-79F0F3CB76CB}"/>
          </ac:spMkLst>
        </pc:spChg>
        <pc:spChg chg="add mod">
          <ac:chgData name="kaihua tang" userId="22376ffad72c4b64" providerId="LiveId" clId="{52A13420-37A7-4DE2-952E-2CC98E3E6CD3}" dt="2022-09-29T09:01:17.052" v="2207" actId="1036"/>
          <ac:spMkLst>
            <pc:docMk/>
            <pc:sldMk cId="698987801" sldId="394"/>
            <ac:spMk id="10" creationId="{1B80F6C4-F37A-1832-9A5F-E712A7045698}"/>
          </ac:spMkLst>
        </pc:spChg>
        <pc:spChg chg="add mod">
          <ac:chgData name="kaihua tang" userId="22376ffad72c4b64" providerId="LiveId" clId="{52A13420-37A7-4DE2-952E-2CC98E3E6CD3}" dt="2022-09-29T09:01:29.143" v="2209" actId="1076"/>
          <ac:spMkLst>
            <pc:docMk/>
            <pc:sldMk cId="698987801" sldId="394"/>
            <ac:spMk id="11" creationId="{36F6043A-745D-894D-2AAD-BBC50EFD69B9}"/>
          </ac:spMkLst>
        </pc:spChg>
        <pc:spChg chg="add mod">
          <ac:chgData name="kaihua tang" userId="22376ffad72c4b64" providerId="LiveId" clId="{52A13420-37A7-4DE2-952E-2CC98E3E6CD3}" dt="2022-09-29T09:02:15.855" v="2246" actId="1037"/>
          <ac:spMkLst>
            <pc:docMk/>
            <pc:sldMk cId="698987801" sldId="394"/>
            <ac:spMk id="12" creationId="{5135CF6E-5B41-38B4-5567-E9F236CE9BC9}"/>
          </ac:spMkLst>
        </pc:spChg>
        <pc:picChg chg="add mod">
          <ac:chgData name="kaihua tang" userId="22376ffad72c4b64" providerId="LiveId" clId="{52A13420-37A7-4DE2-952E-2CC98E3E6CD3}" dt="2022-09-29T09:01:13.782" v="2200" actId="1076"/>
          <ac:picMkLst>
            <pc:docMk/>
            <pc:sldMk cId="698987801" sldId="394"/>
            <ac:picMk id="8" creationId="{06AB165E-1625-6B64-6B8A-F30DF33E94EB}"/>
          </ac:picMkLst>
        </pc:picChg>
        <pc:picChg chg="add mod">
          <ac:chgData name="kaihua tang" userId="22376ffad72c4b64" providerId="LiveId" clId="{52A13420-37A7-4DE2-952E-2CC98E3E6CD3}" dt="2022-09-29T09:02:03.527" v="2221" actId="1035"/>
          <ac:picMkLst>
            <pc:docMk/>
            <pc:sldMk cId="698987801" sldId="394"/>
            <ac:picMk id="13" creationId="{2BCD908B-4826-FBCD-633E-6B294AF019C1}"/>
          </ac:picMkLst>
        </pc:picChg>
      </pc:sldChg>
      <pc:sldChg chg="del">
        <pc:chgData name="kaihua tang" userId="22376ffad72c4b64" providerId="LiveId" clId="{52A13420-37A7-4DE2-952E-2CC98E3E6CD3}" dt="2022-09-29T08:23:30.185" v="59" actId="47"/>
        <pc:sldMkLst>
          <pc:docMk/>
          <pc:sldMk cId="148110281" sldId="395"/>
        </pc:sldMkLst>
      </pc:sldChg>
      <pc:sldChg chg="del">
        <pc:chgData name="kaihua tang" userId="22376ffad72c4b64" providerId="LiveId" clId="{52A13420-37A7-4DE2-952E-2CC98E3E6CD3}" dt="2022-09-29T08:23:30.185" v="59" actId="47"/>
        <pc:sldMkLst>
          <pc:docMk/>
          <pc:sldMk cId="3409820081" sldId="396"/>
        </pc:sldMkLst>
      </pc:sldChg>
      <pc:sldChg chg="modSp mod">
        <pc:chgData name="kaihua tang" userId="22376ffad72c4b64" providerId="LiveId" clId="{52A13420-37A7-4DE2-952E-2CC98E3E6CD3}" dt="2022-09-29T09:06:41.313" v="2370" actId="1036"/>
        <pc:sldMkLst>
          <pc:docMk/>
          <pc:sldMk cId="1429121046" sldId="397"/>
        </pc:sldMkLst>
        <pc:spChg chg="mod">
          <ac:chgData name="kaihua tang" userId="22376ffad72c4b64" providerId="LiveId" clId="{52A13420-37A7-4DE2-952E-2CC98E3E6CD3}" dt="2022-09-29T09:04:20.849" v="2258" actId="113"/>
          <ac:spMkLst>
            <pc:docMk/>
            <pc:sldMk cId="1429121046" sldId="397"/>
            <ac:spMk id="3" creationId="{AC650C59-2E18-441E-848F-B6CF9C1C3F85}"/>
          </ac:spMkLst>
        </pc:spChg>
        <pc:spChg chg="mod">
          <ac:chgData name="kaihua tang" userId="22376ffad72c4b64" providerId="LiveId" clId="{52A13420-37A7-4DE2-952E-2CC98E3E6CD3}" dt="2022-09-29T09:06:41.313" v="2370" actId="1036"/>
          <ac:spMkLst>
            <pc:docMk/>
            <pc:sldMk cId="1429121046" sldId="397"/>
            <ac:spMk id="10" creationId="{DD0B434A-979D-46B9-B634-FD18E5E10C02}"/>
          </ac:spMkLst>
        </pc:spChg>
      </pc:sldChg>
      <pc:sldChg chg="del">
        <pc:chgData name="kaihua tang" userId="22376ffad72c4b64" providerId="LiveId" clId="{52A13420-37A7-4DE2-952E-2CC98E3E6CD3}" dt="2022-09-29T08:23:35.128" v="60" actId="47"/>
        <pc:sldMkLst>
          <pc:docMk/>
          <pc:sldMk cId="3755024960" sldId="398"/>
        </pc:sldMkLst>
      </pc:sldChg>
      <pc:sldChg chg="del">
        <pc:chgData name="kaihua tang" userId="22376ffad72c4b64" providerId="LiveId" clId="{52A13420-37A7-4DE2-952E-2CC98E3E6CD3}" dt="2022-09-29T08:23:35.128" v="60" actId="47"/>
        <pc:sldMkLst>
          <pc:docMk/>
          <pc:sldMk cId="1301018297" sldId="399"/>
        </pc:sldMkLst>
      </pc:sldChg>
      <pc:sldChg chg="del">
        <pc:chgData name="kaihua tang" userId="22376ffad72c4b64" providerId="LiveId" clId="{52A13420-37A7-4DE2-952E-2CC98E3E6CD3}" dt="2022-09-29T08:23:35.128" v="60" actId="47"/>
        <pc:sldMkLst>
          <pc:docMk/>
          <pc:sldMk cId="133393313" sldId="400"/>
        </pc:sldMkLst>
      </pc:sldChg>
      <pc:sldChg chg="modSp mod ord">
        <pc:chgData name="kaihua tang" userId="22376ffad72c4b64" providerId="LiveId" clId="{52A13420-37A7-4DE2-952E-2CC98E3E6CD3}" dt="2022-09-29T09:06:25.918" v="2346" actId="14100"/>
        <pc:sldMkLst>
          <pc:docMk/>
          <pc:sldMk cId="4081908494" sldId="401"/>
        </pc:sldMkLst>
        <pc:spChg chg="mod">
          <ac:chgData name="kaihua tang" userId="22376ffad72c4b64" providerId="LiveId" clId="{52A13420-37A7-4DE2-952E-2CC98E3E6CD3}" dt="2022-09-29T09:06:25.918" v="2346" actId="14100"/>
          <ac:spMkLst>
            <pc:docMk/>
            <pc:sldMk cId="4081908494" sldId="401"/>
            <ac:spMk id="2" creationId="{5EA8B3C3-2235-4D4D-AD3F-10C94543878A}"/>
          </ac:spMkLst>
        </pc:spChg>
      </pc:sldChg>
      <pc:sldChg chg="modSp mod modNotesTx">
        <pc:chgData name="kaihua tang" userId="22376ffad72c4b64" providerId="LiveId" clId="{52A13420-37A7-4DE2-952E-2CC98E3E6CD3}" dt="2022-09-29T08:50:00.589" v="1417" actId="20577"/>
        <pc:sldMkLst>
          <pc:docMk/>
          <pc:sldMk cId="1698253971" sldId="443"/>
        </pc:sldMkLst>
        <pc:spChg chg="mod">
          <ac:chgData name="kaihua tang" userId="22376ffad72c4b64" providerId="LiveId" clId="{52A13420-37A7-4DE2-952E-2CC98E3E6CD3}" dt="2022-09-29T08:44:43.169" v="1067" actId="404"/>
          <ac:spMkLst>
            <pc:docMk/>
            <pc:sldMk cId="1698253971" sldId="443"/>
            <ac:spMk id="2" creationId="{66A4FBD5-5B7D-BAF9-B9FE-E53DF99C25CD}"/>
          </ac:spMkLst>
        </pc:spChg>
        <pc:spChg chg="mod">
          <ac:chgData name="kaihua tang" userId="22376ffad72c4b64" providerId="LiveId" clId="{52A13420-37A7-4DE2-952E-2CC98E3E6CD3}" dt="2022-09-29T08:47:23.002" v="1098" actId="20577"/>
          <ac:spMkLst>
            <pc:docMk/>
            <pc:sldMk cId="1698253971" sldId="443"/>
            <ac:spMk id="6" creationId="{FEC84095-AD7B-403A-989B-5C2D4180D9A0}"/>
          </ac:spMkLst>
        </pc:spChg>
      </pc:sldChg>
      <pc:sldChg chg="modNotesTx">
        <pc:chgData name="kaihua tang" userId="22376ffad72c4b64" providerId="LiveId" clId="{52A13420-37A7-4DE2-952E-2CC98E3E6CD3}" dt="2022-09-29T08:52:01.175" v="1679" actId="20577"/>
        <pc:sldMkLst>
          <pc:docMk/>
          <pc:sldMk cId="5658384" sldId="444"/>
        </pc:sldMkLst>
      </pc:sldChg>
      <pc:sldChg chg="del">
        <pc:chgData name="kaihua tang" userId="22376ffad72c4b64" providerId="LiveId" clId="{52A13420-37A7-4DE2-952E-2CC98E3E6CD3}" dt="2022-09-29T08:06:04.868" v="0" actId="47"/>
        <pc:sldMkLst>
          <pc:docMk/>
          <pc:sldMk cId="3460594799" sldId="453"/>
        </pc:sldMkLst>
      </pc:sldChg>
      <pc:sldChg chg="del">
        <pc:chgData name="kaihua tang" userId="22376ffad72c4b64" providerId="LiveId" clId="{52A13420-37A7-4DE2-952E-2CC98E3E6CD3}" dt="2022-09-29T08:06:26.945" v="1" actId="47"/>
        <pc:sldMkLst>
          <pc:docMk/>
          <pc:sldMk cId="2687355768" sldId="454"/>
        </pc:sldMkLst>
      </pc:sldChg>
      <pc:sldChg chg="modNotesTx">
        <pc:chgData name="kaihua tang" userId="22376ffad72c4b64" providerId="LiveId" clId="{52A13420-37A7-4DE2-952E-2CC98E3E6CD3}" dt="2022-09-29T08:43:47.919" v="1041" actId="20577"/>
        <pc:sldMkLst>
          <pc:docMk/>
          <pc:sldMk cId="1900080682" sldId="455"/>
        </pc:sldMkLst>
      </pc:sldChg>
      <pc:sldChg chg="modSp mod modNotesTx">
        <pc:chgData name="kaihua tang" userId="22376ffad72c4b64" providerId="LiveId" clId="{52A13420-37A7-4DE2-952E-2CC98E3E6CD3}" dt="2022-09-29T08:44:02.779" v="1042" actId="20577"/>
        <pc:sldMkLst>
          <pc:docMk/>
          <pc:sldMk cId="498402925" sldId="456"/>
        </pc:sldMkLst>
        <pc:spChg chg="mod">
          <ac:chgData name="kaihua tang" userId="22376ffad72c4b64" providerId="LiveId" clId="{52A13420-37A7-4DE2-952E-2CC98E3E6CD3}" dt="2022-09-29T08:44:02.779" v="1042" actId="20577"/>
          <ac:spMkLst>
            <pc:docMk/>
            <pc:sldMk cId="498402925" sldId="456"/>
            <ac:spMk id="3" creationId="{2BD4CFBF-C417-4A94-87B4-E891065133F3}"/>
          </ac:spMkLst>
        </pc:spChg>
        <pc:picChg chg="mod">
          <ac:chgData name="kaihua tang" userId="22376ffad72c4b64" providerId="LiveId" clId="{52A13420-37A7-4DE2-952E-2CC98E3E6CD3}" dt="2022-09-29T08:36:01.974" v="966" actId="1035"/>
          <ac:picMkLst>
            <pc:docMk/>
            <pc:sldMk cId="498402925" sldId="456"/>
            <ac:picMk id="6" creationId="{113122D8-D590-45F7-8194-A713F2609111}"/>
          </ac:picMkLst>
        </pc:picChg>
      </pc:sldChg>
      <pc:sldChg chg="del">
        <pc:chgData name="kaihua tang" userId="22376ffad72c4b64" providerId="LiveId" clId="{52A13420-37A7-4DE2-952E-2CC98E3E6CD3}" dt="2022-09-29T08:06:56.577" v="2" actId="47"/>
        <pc:sldMkLst>
          <pc:docMk/>
          <pc:sldMk cId="2222013185" sldId="457"/>
        </pc:sldMkLst>
      </pc:sldChg>
      <pc:sldChg chg="add del">
        <pc:chgData name="kaihua tang" userId="22376ffad72c4b64" providerId="LiveId" clId="{52A13420-37A7-4DE2-952E-2CC98E3E6CD3}" dt="2022-09-29T08:53:03.817" v="1693" actId="47"/>
        <pc:sldMkLst>
          <pc:docMk/>
          <pc:sldMk cId="566022470" sldId="458"/>
        </pc:sldMkLst>
      </pc:sldChg>
      <pc:sldChg chg="modSp del mod">
        <pc:chgData name="kaihua tang" userId="22376ffad72c4b64" providerId="LiveId" clId="{52A13420-37A7-4DE2-952E-2CC98E3E6CD3}" dt="2022-09-29T09:02:19.749" v="2247" actId="47"/>
        <pc:sldMkLst>
          <pc:docMk/>
          <pc:sldMk cId="467199430" sldId="459"/>
        </pc:sldMkLst>
        <pc:spChg chg="mod">
          <ac:chgData name="kaihua tang" userId="22376ffad72c4b64" providerId="LiveId" clId="{52A13420-37A7-4DE2-952E-2CC98E3E6CD3}" dt="2022-09-29T08:22:11.878" v="51" actId="20577"/>
          <ac:spMkLst>
            <pc:docMk/>
            <pc:sldMk cId="467199430" sldId="459"/>
            <ac:spMk id="2" creationId="{7E7A0F24-FC54-70B8-0CF6-DDAABE57A3CD}"/>
          </ac:spMkLst>
        </pc:spChg>
      </pc:sldChg>
      <pc:sldChg chg="modSp del mod">
        <pc:chgData name="kaihua tang" userId="22376ffad72c4b64" providerId="LiveId" clId="{52A13420-37A7-4DE2-952E-2CC98E3E6CD3}" dt="2022-09-29T09:02:19.749" v="2247" actId="47"/>
        <pc:sldMkLst>
          <pc:docMk/>
          <pc:sldMk cId="1171780525" sldId="460"/>
        </pc:sldMkLst>
        <pc:spChg chg="mod">
          <ac:chgData name="kaihua tang" userId="22376ffad72c4b64" providerId="LiveId" clId="{52A13420-37A7-4DE2-952E-2CC98E3E6CD3}" dt="2022-09-29T08:22:38.543" v="56" actId="20577"/>
          <ac:spMkLst>
            <pc:docMk/>
            <pc:sldMk cId="1171780525" sldId="460"/>
            <ac:spMk id="2" creationId="{FEFF4161-1E94-FA23-584F-353ABB268CF2}"/>
          </ac:spMkLst>
        </pc:spChg>
      </pc:sldChg>
      <pc:sldChg chg="del">
        <pc:chgData name="kaihua tang" userId="22376ffad72c4b64" providerId="LiveId" clId="{52A13420-37A7-4DE2-952E-2CC98E3E6CD3}" dt="2022-09-29T08:23:08.062" v="57" actId="47"/>
        <pc:sldMkLst>
          <pc:docMk/>
          <pc:sldMk cId="3408196569" sldId="461"/>
        </pc:sldMkLst>
      </pc:sldChg>
      <pc:sldChg chg="del">
        <pc:chgData name="kaihua tang" userId="22376ffad72c4b64" providerId="LiveId" clId="{52A13420-37A7-4DE2-952E-2CC98E3E6CD3}" dt="2022-09-29T08:23:11.625" v="58" actId="47"/>
        <pc:sldMkLst>
          <pc:docMk/>
          <pc:sldMk cId="257730767" sldId="462"/>
        </pc:sldMkLst>
      </pc:sldChg>
      <pc:sldChg chg="del">
        <pc:chgData name="kaihua tang" userId="22376ffad72c4b64" providerId="LiveId" clId="{52A13420-37A7-4DE2-952E-2CC98E3E6CD3}" dt="2022-09-29T08:23:11.625" v="58" actId="47"/>
        <pc:sldMkLst>
          <pc:docMk/>
          <pc:sldMk cId="3869744327" sldId="463"/>
        </pc:sldMkLst>
      </pc:sldChg>
      <pc:sldChg chg="del">
        <pc:chgData name="kaihua tang" userId="22376ffad72c4b64" providerId="LiveId" clId="{52A13420-37A7-4DE2-952E-2CC98E3E6CD3}" dt="2022-09-29T08:23:11.625" v="58" actId="47"/>
        <pc:sldMkLst>
          <pc:docMk/>
          <pc:sldMk cId="3466561947" sldId="464"/>
        </pc:sldMkLst>
      </pc:sldChg>
      <pc:sldChg chg="del">
        <pc:chgData name="kaihua tang" userId="22376ffad72c4b64" providerId="LiveId" clId="{52A13420-37A7-4DE2-952E-2CC98E3E6CD3}" dt="2022-09-29T08:23:41.930" v="62" actId="47"/>
        <pc:sldMkLst>
          <pc:docMk/>
          <pc:sldMk cId="1547743529" sldId="465"/>
        </pc:sldMkLst>
      </pc:sldChg>
      <pc:sldChg chg="del">
        <pc:chgData name="kaihua tang" userId="22376ffad72c4b64" providerId="LiveId" clId="{52A13420-37A7-4DE2-952E-2CC98E3E6CD3}" dt="2022-09-29T08:23:35.128" v="60" actId="47"/>
        <pc:sldMkLst>
          <pc:docMk/>
          <pc:sldMk cId="1627445403" sldId="466"/>
        </pc:sldMkLst>
      </pc:sldChg>
      <pc:sldChg chg="del">
        <pc:chgData name="kaihua tang" userId="22376ffad72c4b64" providerId="LiveId" clId="{52A13420-37A7-4DE2-952E-2CC98E3E6CD3}" dt="2022-09-29T08:23:37.585" v="61" actId="47"/>
        <pc:sldMkLst>
          <pc:docMk/>
          <pc:sldMk cId="1078980048" sldId="467"/>
        </pc:sldMkLst>
      </pc:sldChg>
    </pc:docChg>
  </pc:docChgLst>
  <pc:docChgLst>
    <pc:chgData name="kaihua tang" userId="22376ffad72c4b64" providerId="LiveId" clId="{6AD8A388-4FC7-0245-8434-FE5468C62489}"/>
    <pc:docChg chg="undo custSel modSld">
      <pc:chgData name="kaihua tang" userId="22376ffad72c4b64" providerId="LiveId" clId="{6AD8A388-4FC7-0245-8434-FE5468C62489}" dt="2022-09-30T07:45:31.804" v="279" actId="20577"/>
      <pc:docMkLst>
        <pc:docMk/>
      </pc:docMkLst>
      <pc:sldChg chg="addSp delSp modSp mod modTransition modAnim">
        <pc:chgData name="kaihua tang" userId="22376ffad72c4b64" providerId="LiveId" clId="{6AD8A388-4FC7-0245-8434-FE5468C62489}" dt="2022-09-30T07:45:31.804" v="279" actId="20577"/>
        <pc:sldMkLst>
          <pc:docMk/>
          <pc:sldMk cId="444411175" sldId="256"/>
        </pc:sldMkLst>
        <pc:spChg chg="mod">
          <ac:chgData name="kaihua tang" userId="22376ffad72c4b64" providerId="LiveId" clId="{6AD8A388-4FC7-0245-8434-FE5468C62489}" dt="2022-09-30T07:45:31.804" v="279" actId="20577"/>
          <ac:spMkLst>
            <pc:docMk/>
            <pc:sldMk cId="444411175" sldId="256"/>
            <ac:spMk id="3" creationId="{55E2E929-6C04-4DDF-928B-F8836F3C0CB0}"/>
          </ac:spMkLst>
        </pc:spChg>
        <pc:picChg chg="add del mod">
          <ac:chgData name="kaihua tang" userId="22376ffad72c4b64" providerId="LiveId" clId="{6AD8A388-4FC7-0245-8434-FE5468C62489}" dt="2022-09-30T07:14:59.909" v="7"/>
          <ac:picMkLst>
            <pc:docMk/>
            <pc:sldMk cId="444411175" sldId="256"/>
            <ac:picMk id="5" creationId="{2AEAC374-79D4-8E3C-B1B3-E49D2D3CC567}"/>
          </ac:picMkLst>
        </pc:picChg>
        <pc:picChg chg="add mod">
          <ac:chgData name="kaihua tang" userId="22376ffad72c4b64" providerId="LiveId" clId="{6AD8A388-4FC7-0245-8434-FE5468C62489}" dt="2022-09-30T07:16:20.389" v="8"/>
          <ac:picMkLst>
            <pc:docMk/>
            <pc:sldMk cId="444411175" sldId="256"/>
            <ac:picMk id="6" creationId="{5AF3446B-3840-3883-2D71-1FBE713AC116}"/>
          </ac:picMkLst>
        </pc:picChg>
      </pc:sldChg>
      <pc:sldChg chg="addSp delSp modSp modTransition modAnim">
        <pc:chgData name="kaihua tang" userId="22376ffad72c4b64" providerId="LiveId" clId="{6AD8A388-4FC7-0245-8434-FE5468C62489}" dt="2022-09-30T07:39:05.296" v="181"/>
        <pc:sldMkLst>
          <pc:docMk/>
          <pc:sldMk cId="2205183595" sldId="258"/>
        </pc:sldMkLst>
        <pc:picChg chg="add del mod">
          <ac:chgData name="kaihua tang" userId="22376ffad72c4b64" providerId="LiveId" clId="{6AD8A388-4FC7-0245-8434-FE5468C62489}" dt="2022-09-30T07:27:55.832" v="76"/>
          <ac:picMkLst>
            <pc:docMk/>
            <pc:sldMk cId="2205183595" sldId="258"/>
            <ac:picMk id="5" creationId="{1ABC31CA-D9FD-FF6F-4BD8-EF2E31052603}"/>
          </ac:picMkLst>
        </pc:picChg>
        <pc:picChg chg="add del mod">
          <ac:chgData name="kaihua tang" userId="22376ffad72c4b64" providerId="LiveId" clId="{6AD8A388-4FC7-0245-8434-FE5468C62489}" dt="2022-09-30T07:28:03.213" v="78"/>
          <ac:picMkLst>
            <pc:docMk/>
            <pc:sldMk cId="2205183595" sldId="258"/>
            <ac:picMk id="6" creationId="{CBA50017-2BE0-F730-762C-6B4BDF4D0A0E}"/>
          </ac:picMkLst>
        </pc:picChg>
        <pc:picChg chg="add del mod">
          <ac:chgData name="kaihua tang" userId="22376ffad72c4b64" providerId="LiveId" clId="{6AD8A388-4FC7-0245-8434-FE5468C62489}" dt="2022-09-30T07:28:18.025" v="80"/>
          <ac:picMkLst>
            <pc:docMk/>
            <pc:sldMk cId="2205183595" sldId="258"/>
            <ac:picMk id="7" creationId="{92D22818-8397-E6B0-1BCF-654C7383B874}"/>
          </ac:picMkLst>
        </pc:picChg>
        <pc:picChg chg="add del mod">
          <ac:chgData name="kaihua tang" userId="22376ffad72c4b64" providerId="LiveId" clId="{6AD8A388-4FC7-0245-8434-FE5468C62489}" dt="2022-09-30T07:37:49.617" v="177"/>
          <ac:picMkLst>
            <pc:docMk/>
            <pc:sldMk cId="2205183595" sldId="258"/>
            <ac:picMk id="8" creationId="{59C846E8-7318-06EB-DE5E-8B32B0224BC1}"/>
          </ac:picMkLst>
        </pc:picChg>
        <pc:picChg chg="add del mod">
          <ac:chgData name="kaihua tang" userId="22376ffad72c4b64" providerId="LiveId" clId="{6AD8A388-4FC7-0245-8434-FE5468C62489}" dt="2022-09-30T07:39:05.296" v="181"/>
          <ac:picMkLst>
            <pc:docMk/>
            <pc:sldMk cId="2205183595" sldId="258"/>
            <ac:picMk id="9" creationId="{5F122F0B-A056-460E-EC1A-6066E1D9A97D}"/>
          </ac:picMkLst>
        </pc:picChg>
        <pc:picChg chg="add mod">
          <ac:chgData name="kaihua tang" userId="22376ffad72c4b64" providerId="LiveId" clId="{6AD8A388-4FC7-0245-8434-FE5468C62489}" dt="2022-09-30T07:39:05.296" v="181"/>
          <ac:picMkLst>
            <pc:docMk/>
            <pc:sldMk cId="2205183595" sldId="258"/>
            <ac:picMk id="10" creationId="{E0D2DC57-08F8-DD7C-0032-943792F9DE45}"/>
          </ac:picMkLst>
        </pc:picChg>
      </pc:sldChg>
      <pc:sldChg chg="addSp delSp modSp modTransition modAnim">
        <pc:chgData name="kaihua tang" userId="22376ffad72c4b64" providerId="LiveId" clId="{6AD8A388-4FC7-0245-8434-FE5468C62489}" dt="2022-09-30T07:22:32.831" v="26"/>
        <pc:sldMkLst>
          <pc:docMk/>
          <pc:sldMk cId="3684753031" sldId="390"/>
        </pc:sldMkLst>
        <pc:picChg chg="add del mod">
          <ac:chgData name="kaihua tang" userId="22376ffad72c4b64" providerId="LiveId" clId="{6AD8A388-4FC7-0245-8434-FE5468C62489}" dt="2022-09-30T07:21:52.759" v="25"/>
          <ac:picMkLst>
            <pc:docMk/>
            <pc:sldMk cId="3684753031" sldId="390"/>
            <ac:picMk id="12" creationId="{D33FE637-F97F-5D2F-36A6-13E98D01C440}"/>
          </ac:picMkLst>
        </pc:picChg>
        <pc:picChg chg="add mod">
          <ac:chgData name="kaihua tang" userId="22376ffad72c4b64" providerId="LiveId" clId="{6AD8A388-4FC7-0245-8434-FE5468C62489}" dt="2022-09-30T07:22:32.831" v="26"/>
          <ac:picMkLst>
            <pc:docMk/>
            <pc:sldMk cId="3684753031" sldId="390"/>
            <ac:picMk id="13" creationId="{A373F3E2-E8C0-710D-8731-D10EEE798E63}"/>
          </ac:picMkLst>
        </pc:picChg>
      </pc:sldChg>
      <pc:sldChg chg="addSp delSp modSp modTransition modAnim">
        <pc:chgData name="kaihua tang" userId="22376ffad72c4b64" providerId="LiveId" clId="{6AD8A388-4FC7-0245-8434-FE5468C62489}" dt="2022-09-30T07:25:45.001" v="40"/>
        <pc:sldMkLst>
          <pc:docMk/>
          <pc:sldMk cId="698987801" sldId="394"/>
        </pc:sldMkLst>
        <pc:picChg chg="add del mod">
          <ac:chgData name="kaihua tang" userId="22376ffad72c4b64" providerId="LiveId" clId="{6AD8A388-4FC7-0245-8434-FE5468C62489}" dt="2022-09-30T07:22:33.595" v="27"/>
          <ac:picMkLst>
            <pc:docMk/>
            <pc:sldMk cId="698987801" sldId="394"/>
            <ac:picMk id="14" creationId="{50F02AF4-0490-6283-8C2C-4467E0FB55F3}"/>
          </ac:picMkLst>
        </pc:picChg>
        <pc:picChg chg="add del mod">
          <ac:chgData name="kaihua tang" userId="22376ffad72c4b64" providerId="LiveId" clId="{6AD8A388-4FC7-0245-8434-FE5468C62489}" dt="2022-09-30T07:22:46.352" v="29"/>
          <ac:picMkLst>
            <pc:docMk/>
            <pc:sldMk cId="698987801" sldId="394"/>
            <ac:picMk id="15" creationId="{5FAD7E6C-B9F0-2815-0634-85FEB1952C86}"/>
          </ac:picMkLst>
        </pc:picChg>
        <pc:picChg chg="add del mod">
          <ac:chgData name="kaihua tang" userId="22376ffad72c4b64" providerId="LiveId" clId="{6AD8A388-4FC7-0245-8434-FE5468C62489}" dt="2022-09-30T07:23:03.415" v="31"/>
          <ac:picMkLst>
            <pc:docMk/>
            <pc:sldMk cId="698987801" sldId="394"/>
            <ac:picMk id="16" creationId="{33C088C5-43F8-F4A9-B1EC-5DF0C29A8655}"/>
          </ac:picMkLst>
        </pc:picChg>
        <pc:picChg chg="add del mod">
          <ac:chgData name="kaihua tang" userId="22376ffad72c4b64" providerId="LiveId" clId="{6AD8A388-4FC7-0245-8434-FE5468C62489}" dt="2022-09-30T07:23:20.773" v="33"/>
          <ac:picMkLst>
            <pc:docMk/>
            <pc:sldMk cId="698987801" sldId="394"/>
            <ac:picMk id="17" creationId="{23D3C95A-0C29-9EEB-11C8-612A02066D32}"/>
          </ac:picMkLst>
        </pc:picChg>
        <pc:picChg chg="add del mod">
          <ac:chgData name="kaihua tang" userId="22376ffad72c4b64" providerId="LiveId" clId="{6AD8A388-4FC7-0245-8434-FE5468C62489}" dt="2022-09-30T07:23:28.030" v="35"/>
          <ac:picMkLst>
            <pc:docMk/>
            <pc:sldMk cId="698987801" sldId="394"/>
            <ac:picMk id="18" creationId="{20CFB223-97E6-F48C-E909-89FA122FF94C}"/>
          </ac:picMkLst>
        </pc:picChg>
        <pc:picChg chg="add del mod">
          <ac:chgData name="kaihua tang" userId="22376ffad72c4b64" providerId="LiveId" clId="{6AD8A388-4FC7-0245-8434-FE5468C62489}" dt="2022-09-30T07:24:07.197" v="37"/>
          <ac:picMkLst>
            <pc:docMk/>
            <pc:sldMk cId="698987801" sldId="394"/>
            <ac:picMk id="19" creationId="{DD5E18D8-4F7D-0BC5-2CBB-19FA01FE1DD2}"/>
          </ac:picMkLst>
        </pc:picChg>
        <pc:picChg chg="add del mod">
          <ac:chgData name="kaihua tang" userId="22376ffad72c4b64" providerId="LiveId" clId="{6AD8A388-4FC7-0245-8434-FE5468C62489}" dt="2022-09-30T07:24:21.912" v="39"/>
          <ac:picMkLst>
            <pc:docMk/>
            <pc:sldMk cId="698987801" sldId="394"/>
            <ac:picMk id="20" creationId="{793996F5-49DE-31DC-C906-8C7A761C5F2B}"/>
          </ac:picMkLst>
        </pc:picChg>
        <pc:picChg chg="add mod">
          <ac:chgData name="kaihua tang" userId="22376ffad72c4b64" providerId="LiveId" clId="{6AD8A388-4FC7-0245-8434-FE5468C62489}" dt="2022-09-30T07:25:45.001" v="40"/>
          <ac:picMkLst>
            <pc:docMk/>
            <pc:sldMk cId="698987801" sldId="394"/>
            <ac:picMk id="21" creationId="{30B3A35F-E574-7B03-0782-F29513034B37}"/>
          </ac:picMkLst>
        </pc:picChg>
      </pc:sldChg>
      <pc:sldChg chg="addSp modSp">
        <pc:chgData name="kaihua tang" userId="22376ffad72c4b64" providerId="LiveId" clId="{6AD8A388-4FC7-0245-8434-FE5468C62489}" dt="2022-09-30T07:25:45.001" v="40"/>
        <pc:sldMkLst>
          <pc:docMk/>
          <pc:sldMk cId="1429121046" sldId="397"/>
        </pc:sldMkLst>
        <pc:picChg chg="add mod">
          <ac:chgData name="kaihua tang" userId="22376ffad72c4b64" providerId="LiveId" clId="{6AD8A388-4FC7-0245-8434-FE5468C62489}" dt="2022-09-30T07:25:45.001" v="40"/>
          <ac:picMkLst>
            <pc:docMk/>
            <pc:sldMk cId="1429121046" sldId="397"/>
            <ac:picMk id="8" creationId="{8A4A5878-1E45-348D-7D43-B8DB8FBD2CA0}"/>
          </ac:picMkLst>
        </pc:picChg>
      </pc:sldChg>
      <pc:sldChg chg="addSp delSp modSp modTransition modAnim modNotesTx">
        <pc:chgData name="kaihua tang" userId="22376ffad72c4b64" providerId="LiveId" clId="{6AD8A388-4FC7-0245-8434-FE5468C62489}" dt="2022-09-30T07:37:49.617" v="177"/>
        <pc:sldMkLst>
          <pc:docMk/>
          <pc:sldMk cId="4081908494" sldId="401"/>
        </pc:sldMkLst>
        <pc:picChg chg="add del mod">
          <ac:chgData name="kaihua tang" userId="22376ffad72c4b64" providerId="LiveId" clId="{6AD8A388-4FC7-0245-8434-FE5468C62489}" dt="2022-09-30T07:25:45.761" v="41"/>
          <ac:picMkLst>
            <pc:docMk/>
            <pc:sldMk cId="4081908494" sldId="401"/>
            <ac:picMk id="3" creationId="{5539D8CB-A195-2B00-77ED-60D1E39E6BFA}"/>
          </ac:picMkLst>
        </pc:picChg>
        <pc:picChg chg="add del mod">
          <ac:chgData name="kaihua tang" userId="22376ffad72c4b64" providerId="LiveId" clId="{6AD8A388-4FC7-0245-8434-FE5468C62489}" dt="2022-09-30T07:34:56.015" v="126"/>
          <ac:picMkLst>
            <pc:docMk/>
            <pc:sldMk cId="4081908494" sldId="401"/>
            <ac:picMk id="6" creationId="{DD63159A-4C93-7B4B-4135-D900B610BDC4}"/>
          </ac:picMkLst>
        </pc:picChg>
        <pc:picChg chg="add del mod">
          <ac:chgData name="kaihua tang" userId="22376ffad72c4b64" providerId="LiveId" clId="{6AD8A388-4FC7-0245-8434-FE5468C62489}" dt="2022-09-30T07:35:50.890" v="154"/>
          <ac:picMkLst>
            <pc:docMk/>
            <pc:sldMk cId="4081908494" sldId="401"/>
            <ac:picMk id="7" creationId="{1B413A0A-C7F7-4668-6DF2-49772AF3A0E6}"/>
          </ac:picMkLst>
        </pc:picChg>
        <pc:picChg chg="add del mod">
          <ac:chgData name="kaihua tang" userId="22376ffad72c4b64" providerId="LiveId" clId="{6AD8A388-4FC7-0245-8434-FE5468C62489}" dt="2022-09-30T07:35:58.494" v="156"/>
          <ac:picMkLst>
            <pc:docMk/>
            <pc:sldMk cId="4081908494" sldId="401"/>
            <ac:picMk id="8" creationId="{98F573ED-EF4E-BB03-BB96-C0B236129DB8}"/>
          </ac:picMkLst>
        </pc:picChg>
        <pc:picChg chg="add del mod">
          <ac:chgData name="kaihua tang" userId="22376ffad72c4b64" providerId="LiveId" clId="{6AD8A388-4FC7-0245-8434-FE5468C62489}" dt="2022-09-30T07:36:49.503" v="176"/>
          <ac:picMkLst>
            <pc:docMk/>
            <pc:sldMk cId="4081908494" sldId="401"/>
            <ac:picMk id="9" creationId="{B46D38C6-96E9-747D-54F4-292EAAC5F7E2}"/>
          </ac:picMkLst>
        </pc:picChg>
        <pc:picChg chg="add mod">
          <ac:chgData name="kaihua tang" userId="22376ffad72c4b64" providerId="LiveId" clId="{6AD8A388-4FC7-0245-8434-FE5468C62489}" dt="2022-09-30T07:37:49.617" v="177"/>
          <ac:picMkLst>
            <pc:docMk/>
            <pc:sldMk cId="4081908494" sldId="401"/>
            <ac:picMk id="10" creationId="{925C1BCE-B682-590F-A067-33C9EC2C99B6}"/>
          </ac:picMkLst>
        </pc:picChg>
      </pc:sldChg>
      <pc:sldChg chg="addSp delSp modSp modTransition modAnim modNotesTx">
        <pc:chgData name="kaihua tang" userId="22376ffad72c4b64" providerId="LiveId" clId="{6AD8A388-4FC7-0245-8434-FE5468C62489}" dt="2022-09-30T07:39:05.296" v="181"/>
        <pc:sldMkLst>
          <pc:docMk/>
          <pc:sldMk cId="2903339929" sldId="403"/>
        </pc:sldMkLst>
        <pc:picChg chg="add del mod">
          <ac:chgData name="kaihua tang" userId="22376ffad72c4b64" providerId="LiveId" clId="{6AD8A388-4FC7-0245-8434-FE5468C62489}" dt="2022-09-30T07:26:46.422" v="43"/>
          <ac:picMkLst>
            <pc:docMk/>
            <pc:sldMk cId="2903339929" sldId="403"/>
            <ac:picMk id="3" creationId="{609DFE6C-CF28-5BF1-75ED-70BE790C355C}"/>
          </ac:picMkLst>
        </pc:picChg>
        <pc:picChg chg="add del mod">
          <ac:chgData name="kaihua tang" userId="22376ffad72c4b64" providerId="LiveId" clId="{6AD8A388-4FC7-0245-8434-FE5468C62489}" dt="2022-09-30T07:27:11.263" v="45"/>
          <ac:picMkLst>
            <pc:docMk/>
            <pc:sldMk cId="2903339929" sldId="403"/>
            <ac:picMk id="5" creationId="{F971DC3E-47D2-07EB-23E0-A815F5338FDA}"/>
          </ac:picMkLst>
        </pc:picChg>
        <pc:picChg chg="add del mod">
          <ac:chgData name="kaihua tang" userId="22376ffad72c4b64" providerId="LiveId" clId="{6AD8A388-4FC7-0245-8434-FE5468C62489}" dt="2022-09-30T07:27:30.075" v="74"/>
          <ac:picMkLst>
            <pc:docMk/>
            <pc:sldMk cId="2903339929" sldId="403"/>
            <ac:picMk id="7" creationId="{00F41E6B-2F60-2E19-2BEC-EDDCE5AA8674}"/>
          </ac:picMkLst>
        </pc:picChg>
        <pc:picChg chg="add del mod">
          <ac:chgData name="kaihua tang" userId="22376ffad72c4b64" providerId="LiveId" clId="{6AD8A388-4FC7-0245-8434-FE5468C62489}" dt="2022-09-30T07:37:49.617" v="177"/>
          <ac:picMkLst>
            <pc:docMk/>
            <pc:sldMk cId="2903339929" sldId="403"/>
            <ac:picMk id="8" creationId="{083CEDC5-8DA5-9561-499B-3E57003FEF83}"/>
          </ac:picMkLst>
        </pc:picChg>
        <pc:picChg chg="add del mod">
          <ac:chgData name="kaihua tang" userId="22376ffad72c4b64" providerId="LiveId" clId="{6AD8A388-4FC7-0245-8434-FE5468C62489}" dt="2022-09-30T07:38:03.310" v="178"/>
          <ac:picMkLst>
            <pc:docMk/>
            <pc:sldMk cId="2903339929" sldId="403"/>
            <ac:picMk id="9" creationId="{E833DC27-1D8F-E81A-3485-501A5C9AF6F6}"/>
          </ac:picMkLst>
        </pc:picChg>
        <pc:picChg chg="add del mod">
          <ac:chgData name="kaihua tang" userId="22376ffad72c4b64" providerId="LiveId" clId="{6AD8A388-4FC7-0245-8434-FE5468C62489}" dt="2022-09-30T07:38:28.201" v="180"/>
          <ac:picMkLst>
            <pc:docMk/>
            <pc:sldMk cId="2903339929" sldId="403"/>
            <ac:picMk id="10" creationId="{DCBC89DB-B2E2-0F50-8CE6-1CA5EE02CF94}"/>
          </ac:picMkLst>
        </pc:picChg>
        <pc:picChg chg="add mod">
          <ac:chgData name="kaihua tang" userId="22376ffad72c4b64" providerId="LiveId" clId="{6AD8A388-4FC7-0245-8434-FE5468C62489}" dt="2022-09-30T07:39:05.296" v="181"/>
          <ac:picMkLst>
            <pc:docMk/>
            <pc:sldMk cId="2903339929" sldId="403"/>
            <ac:picMk id="11" creationId="{8F8D7FCF-2BEF-6963-7571-4559E78E4551}"/>
          </ac:picMkLst>
        </pc:picChg>
      </pc:sldChg>
      <pc:sldChg chg="addSp delSp modSp modTransition modAnim">
        <pc:chgData name="kaihua tang" userId="22376ffad72c4b64" providerId="LiveId" clId="{6AD8A388-4FC7-0245-8434-FE5468C62489}" dt="2022-09-30T07:20:13.054" v="18"/>
        <pc:sldMkLst>
          <pc:docMk/>
          <pc:sldMk cId="1698253971" sldId="443"/>
        </pc:sldMkLst>
        <pc:picChg chg="add del mod">
          <ac:chgData name="kaihua tang" userId="22376ffad72c4b64" providerId="LiveId" clId="{6AD8A388-4FC7-0245-8434-FE5468C62489}" dt="2022-09-30T07:16:25.089" v="9"/>
          <ac:picMkLst>
            <pc:docMk/>
            <pc:sldMk cId="1698253971" sldId="443"/>
            <ac:picMk id="10" creationId="{9851956F-92A0-B548-3538-32CA1C826F8E}"/>
          </ac:picMkLst>
        </pc:picChg>
        <pc:picChg chg="add del mod">
          <ac:chgData name="kaihua tang" userId="22376ffad72c4b64" providerId="LiveId" clId="{6AD8A388-4FC7-0245-8434-FE5468C62489}" dt="2022-09-30T07:16:59.001" v="11"/>
          <ac:picMkLst>
            <pc:docMk/>
            <pc:sldMk cId="1698253971" sldId="443"/>
            <ac:picMk id="11" creationId="{A68CE392-2E5D-D8D2-0226-4E7A68E1F1A6}"/>
          </ac:picMkLst>
        </pc:picChg>
        <pc:picChg chg="add del mod">
          <ac:chgData name="kaihua tang" userId="22376ffad72c4b64" providerId="LiveId" clId="{6AD8A388-4FC7-0245-8434-FE5468C62489}" dt="2022-09-30T07:18:31.576" v="13"/>
          <ac:picMkLst>
            <pc:docMk/>
            <pc:sldMk cId="1698253971" sldId="443"/>
            <ac:picMk id="12" creationId="{D52962FB-916E-B89A-514B-A8ED37C367FF}"/>
          </ac:picMkLst>
        </pc:picChg>
        <pc:picChg chg="add del mod">
          <ac:chgData name="kaihua tang" userId="22376ffad72c4b64" providerId="LiveId" clId="{6AD8A388-4FC7-0245-8434-FE5468C62489}" dt="2022-09-30T07:19:00.556" v="15"/>
          <ac:picMkLst>
            <pc:docMk/>
            <pc:sldMk cId="1698253971" sldId="443"/>
            <ac:picMk id="13" creationId="{780CADDC-C5D0-7C89-D332-7C68FBB34369}"/>
          </ac:picMkLst>
        </pc:picChg>
        <pc:picChg chg="add del mod">
          <ac:chgData name="kaihua tang" userId="22376ffad72c4b64" providerId="LiveId" clId="{6AD8A388-4FC7-0245-8434-FE5468C62489}" dt="2022-09-30T07:19:20.655" v="17"/>
          <ac:picMkLst>
            <pc:docMk/>
            <pc:sldMk cId="1698253971" sldId="443"/>
            <ac:picMk id="14" creationId="{340DA7DA-0ED2-4CA6-B1F7-F3B639FAEC50}"/>
          </ac:picMkLst>
        </pc:picChg>
        <pc:picChg chg="add mod">
          <ac:chgData name="kaihua tang" userId="22376ffad72c4b64" providerId="LiveId" clId="{6AD8A388-4FC7-0245-8434-FE5468C62489}" dt="2022-09-30T07:20:13.054" v="18"/>
          <ac:picMkLst>
            <pc:docMk/>
            <pc:sldMk cId="1698253971" sldId="443"/>
            <ac:picMk id="15" creationId="{4EE4F18B-12B8-507B-73F5-6B6B5B75E2C5}"/>
          </ac:picMkLst>
        </pc:picChg>
      </pc:sldChg>
      <pc:sldChg chg="addSp delSp modSp modTransition modAnim">
        <pc:chgData name="kaihua tang" userId="22376ffad72c4b64" providerId="LiveId" clId="{6AD8A388-4FC7-0245-8434-FE5468C62489}" dt="2022-09-30T07:21:49.556" v="24"/>
        <pc:sldMkLst>
          <pc:docMk/>
          <pc:sldMk cId="5658384" sldId="444"/>
        </pc:sldMkLst>
        <pc:picChg chg="add del mod">
          <ac:chgData name="kaihua tang" userId="22376ffad72c4b64" providerId="LiveId" clId="{6AD8A388-4FC7-0245-8434-FE5468C62489}" dt="2022-09-30T07:20:14.536" v="19"/>
          <ac:picMkLst>
            <pc:docMk/>
            <pc:sldMk cId="5658384" sldId="444"/>
            <ac:picMk id="40" creationId="{69AB51ED-543F-48C7-A17A-076A23E325AA}"/>
          </ac:picMkLst>
        </pc:picChg>
        <pc:picChg chg="add del mod">
          <ac:chgData name="kaihua tang" userId="22376ffad72c4b64" providerId="LiveId" clId="{6AD8A388-4FC7-0245-8434-FE5468C62489}" dt="2022-09-30T07:20:30.767" v="21"/>
          <ac:picMkLst>
            <pc:docMk/>
            <pc:sldMk cId="5658384" sldId="444"/>
            <ac:picMk id="41" creationId="{2EEF0B23-4D83-96BD-4355-02FD79E610F9}"/>
          </ac:picMkLst>
        </pc:picChg>
        <pc:picChg chg="add del mod">
          <ac:chgData name="kaihua tang" userId="22376ffad72c4b64" providerId="LiveId" clId="{6AD8A388-4FC7-0245-8434-FE5468C62489}" dt="2022-09-30T07:20:51.561" v="23"/>
          <ac:picMkLst>
            <pc:docMk/>
            <pc:sldMk cId="5658384" sldId="444"/>
            <ac:picMk id="42" creationId="{2042C9F8-A95F-FE4B-954A-759EEF17DDB7}"/>
          </ac:picMkLst>
        </pc:picChg>
        <pc:picChg chg="add mod">
          <ac:chgData name="kaihua tang" userId="22376ffad72c4b64" providerId="LiveId" clId="{6AD8A388-4FC7-0245-8434-FE5468C62489}" dt="2022-09-30T07:21:49.556" v="24"/>
          <ac:picMkLst>
            <pc:docMk/>
            <pc:sldMk cId="5658384" sldId="444"/>
            <ac:picMk id="43" creationId="{C2F6A456-E7AA-5F08-27D2-F50C0F111777}"/>
          </ac:picMkLst>
        </pc:picChg>
      </pc:sldChg>
      <pc:sldChg chg="addSp delSp modSp modTransition modAnim">
        <pc:chgData name="kaihua tang" userId="22376ffad72c4b64" providerId="LiveId" clId="{6AD8A388-4FC7-0245-8434-FE5468C62489}" dt="2022-09-30T07:16:20.389" v="8"/>
        <pc:sldMkLst>
          <pc:docMk/>
          <pc:sldMk cId="1900080682" sldId="455"/>
        </pc:sldMkLst>
        <pc:picChg chg="add del mod">
          <ac:chgData name="kaihua tang" userId="22376ffad72c4b64" providerId="LiveId" clId="{6AD8A388-4FC7-0245-8434-FE5468C62489}" dt="2022-09-30T07:14:27.853" v="6"/>
          <ac:picMkLst>
            <pc:docMk/>
            <pc:sldMk cId="1900080682" sldId="455"/>
            <ac:picMk id="3" creationId="{5C344C47-6108-EE24-5E01-7CC02BE7BFEC}"/>
          </ac:picMkLst>
        </pc:picChg>
        <pc:picChg chg="add mod">
          <ac:chgData name="kaihua tang" userId="22376ffad72c4b64" providerId="LiveId" clId="{6AD8A388-4FC7-0245-8434-FE5468C62489}" dt="2022-09-30T07:16:20.389" v="8"/>
          <ac:picMkLst>
            <pc:docMk/>
            <pc:sldMk cId="1900080682" sldId="455"/>
            <ac:picMk id="11" creationId="{AA6CACF0-C61D-1772-BE69-8A8B15177F74}"/>
          </ac:picMkLst>
        </pc:picChg>
      </pc:sldChg>
      <pc:sldChg chg="addSp modSp">
        <pc:chgData name="kaihua tang" userId="22376ffad72c4b64" providerId="LiveId" clId="{6AD8A388-4FC7-0245-8434-FE5468C62489}" dt="2022-09-30T07:16:20.389" v="8"/>
        <pc:sldMkLst>
          <pc:docMk/>
          <pc:sldMk cId="498402925" sldId="456"/>
        </pc:sldMkLst>
        <pc:picChg chg="add mod">
          <ac:chgData name="kaihua tang" userId="22376ffad72c4b64" providerId="LiveId" clId="{6AD8A388-4FC7-0245-8434-FE5468C62489}" dt="2022-09-30T07:16:20.389" v="8"/>
          <ac:picMkLst>
            <pc:docMk/>
            <pc:sldMk cId="498402925" sldId="456"/>
            <ac:picMk id="5" creationId="{11915CC6-AED8-4E9F-72E6-E3715416A46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5BCFE9-42F6-4B3F-B038-28E68471E1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2BA66F-8B28-4A98-95BC-A2940FEC0D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C2E9C-6C4E-4E5C-A14E-9410DD9F2C41}" type="datetimeFigureOut">
              <a:rPr lang="en-US" smtClean="0"/>
              <a:t>9/30/22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61B755-CEC9-4B41-9C60-0C6D869343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F8A48-57A1-4C19-A05B-04762599F9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9F8CB-FA4D-4C00-878A-B4D355370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899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40CCD-C70E-441B-8D41-0FD1784A1F32}" type="datetimeFigureOut">
              <a:rPr lang="en-US" smtClean="0"/>
              <a:t>9/30/22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E31BA-E5C5-4F41-A381-76E2DB2B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529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Hello everyone, this presentation is about our recent work on ECCV: invariant feature learning for generalized long-tailed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64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altLang="zh-CN" dirty="0"/>
              <a:t>The reason why the proposed task is the “generalized” version of LT is that</a:t>
            </a:r>
          </a:p>
          <a:p>
            <a:r>
              <a:rPr lang="en-SG" altLang="zh-CN" dirty="0"/>
              <a:t>Our baselines will automatically improve the class-wise LT problem as well, but not in the other direction.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48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30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Previously, the long-tailed classification is only care about class-wise data imbalance</a:t>
            </a:r>
          </a:p>
          <a:p>
            <a:endParaRPr lang="en-US" altLang="zh-CN" dirty="0"/>
          </a:p>
          <a:p>
            <a:r>
              <a:rPr lang="en-US" altLang="zh-CN" dirty="0"/>
              <a:t>However, the attribute-wise data imbalance can also suffer from the long-tailed problem</a:t>
            </a:r>
          </a:p>
          <a:p>
            <a:endParaRPr lang="en-US" altLang="zh-CN" dirty="0"/>
          </a:p>
          <a:p>
            <a:r>
              <a:rPr lang="en-US" altLang="zh-CN" dirty="0"/>
              <a:t>But they are usually studied as different tasks like DG and sub-population shift.</a:t>
            </a:r>
          </a:p>
          <a:p>
            <a:endParaRPr lang="en-US" altLang="zh-CN" dirty="0"/>
          </a:p>
          <a:p>
            <a:r>
              <a:rPr lang="en-US" altLang="zh-CN" dirty="0"/>
              <a:t>We believe that a unified formulation of both biases is important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87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Therefore, we propose a new task, called generalized long-tailed classification, which is composed of class-wise imbalance and attribute-wise imbalance.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1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Before we dive into the formulation of our GLT task, let’s look at the problem of existing LT formulation.</a:t>
            </a:r>
          </a:p>
          <a:p>
            <a:endParaRPr lang="en-US" altLang="zh-CN" dirty="0"/>
          </a:p>
          <a:p>
            <a:r>
              <a:rPr lang="en-US" altLang="zh-CN" dirty="0"/>
              <a:t>The current methods consider P(y) of training data as the only cause of bias, assuming the intra-class distributions are fixed.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63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However, this assumption is too strong for real datasets. </a:t>
            </a:r>
          </a:p>
          <a:p>
            <a:endParaRPr lang="en-US" altLang="zh-CN" dirty="0"/>
          </a:p>
          <a:p>
            <a:r>
              <a:rPr lang="en-US" altLang="zh-CN" dirty="0"/>
              <a:t>Given an image x, it not just contains consistent components like class prototype, but also inconsistent attributes like textures and backgrounds.</a:t>
            </a:r>
          </a:p>
          <a:p>
            <a:endParaRPr lang="en-US" altLang="zh-CN" dirty="0"/>
          </a:p>
          <a:p>
            <a:r>
              <a:rPr lang="en-US" altLang="zh-CN" dirty="0"/>
              <a:t>Therefore, we provide a more practical assumption that only part of the features are consistent.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96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So, we come up with our final formulation of learning from imbalanced data.</a:t>
            </a:r>
          </a:p>
          <a:p>
            <a:endParaRPr lang="en-US" altLang="zh-CN" dirty="0"/>
          </a:p>
          <a:p>
            <a:r>
              <a:rPr lang="en-US" altLang="zh-CN" dirty="0"/>
              <a:t>It has two kinds of bias terms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6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also construct two benchmarks: </a:t>
            </a:r>
          </a:p>
          <a:p>
            <a:r>
              <a:rPr lang="en-US" altLang="zh-CN" dirty="0"/>
              <a:t>ImageNet-GLT using Pseudo Attributes</a:t>
            </a:r>
          </a:p>
          <a:p>
            <a:r>
              <a:rPr lang="en-US" altLang="zh-CN" dirty="0"/>
              <a:t>and MSCOCO-GLT using manually annotated Attributes</a:t>
            </a:r>
          </a:p>
          <a:p>
            <a:endParaRPr lang="en-US" altLang="zh-CN" dirty="0"/>
          </a:p>
          <a:p>
            <a:r>
              <a:rPr lang="en-US" altLang="zh-CN" dirty="0"/>
              <a:t>Together with Three Evaluation Protocol and Two Metrics (accuracy and precision)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15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 solve the additional attribute-wise imbalance, we propose a new Invariant Feature Learning framework.</a:t>
            </a:r>
          </a:p>
          <a:p>
            <a:endParaRPr lang="en-US" altLang="zh-CN" dirty="0"/>
          </a:p>
          <a:p>
            <a:r>
              <a:rPr lang="en-US" altLang="zh-CN" dirty="0"/>
              <a:t>Intuitively, the proposed IFL extends the popular center loss to is IRM version.</a:t>
            </a:r>
          </a:p>
          <a:p>
            <a:endParaRPr lang="en-US" altLang="zh-CN" dirty="0"/>
          </a:p>
          <a:p>
            <a:r>
              <a:rPr lang="en-US" altLang="zh-CN" dirty="0"/>
              <a:t>It will encourage features to be consistent across the environments with different intra-class distributions.</a:t>
            </a:r>
          </a:p>
          <a:p>
            <a:endParaRPr lang="en-US" altLang="zh-CN" dirty="0"/>
          </a:p>
          <a:p>
            <a:r>
              <a:rPr lang="en-US" altLang="zh-CN" dirty="0"/>
              <a:t>Note that we don’t use the original IRM constrain, as it’s very unstable in the real-world dataset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83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 better understand the advantage of IFL</a:t>
            </a:r>
          </a:p>
          <a:p>
            <a:r>
              <a:rPr lang="en-US" altLang="zh-CN" dirty="0"/>
              <a:t>We visualize some feature points in this figure.</a:t>
            </a:r>
          </a:p>
          <a:p>
            <a:endParaRPr lang="en-US" altLang="zh-CN" dirty="0"/>
          </a:p>
          <a:p>
            <a:r>
              <a:rPr lang="en-US" altLang="zh-CN" dirty="0"/>
              <a:t>For biased CE baselines, both the feature space contains the confusing regions and the classifier boundary is biased.</a:t>
            </a:r>
          </a:p>
          <a:p>
            <a:endParaRPr lang="en-US" altLang="zh-CN" dirty="0"/>
          </a:p>
          <a:p>
            <a:r>
              <a:rPr lang="en-US" altLang="zh-CN" dirty="0"/>
              <a:t>For conventional LT method, they mainly change decision boundaries of the classifier</a:t>
            </a:r>
          </a:p>
          <a:p>
            <a:endParaRPr lang="en-US" altLang="zh-CN" dirty="0"/>
          </a:p>
          <a:p>
            <a:r>
              <a:rPr lang="en-US" altLang="zh-CN" dirty="0"/>
              <a:t>However, the confusing regions in feature space caused by the biased attribute, cannot be solved by simply adjusting the </a:t>
            </a:r>
            <a:r>
              <a:rPr lang="en-US" altLang="zh-CN" dirty="0" err="1"/>
              <a:t>classfier</a:t>
            </a:r>
            <a:r>
              <a:rPr lang="en-US" altLang="zh-CN" dirty="0"/>
              <a:t>,</a:t>
            </a:r>
          </a:p>
          <a:p>
            <a:endParaRPr lang="en-US" altLang="zh-CN" dirty="0"/>
          </a:p>
          <a:p>
            <a:r>
              <a:rPr lang="en-US" altLang="zh-CN" dirty="0"/>
              <a:t>Since the proposed IFL focuses on improving the quality of Features, it learns more robust feature space that the confusing region between class boundaries is also minimized.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E31BA-E5C5-4F41-A381-76E2DB2BE6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73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游戏机, 画&#10;&#10;描述已自动生成">
            <a:extLst>
              <a:ext uri="{FF2B5EF4-FFF2-40B4-BE49-F238E27FC236}">
                <a16:creationId xmlns:a16="http://schemas.microsoft.com/office/drawing/2014/main" id="{BCCC3B9E-E4EE-4FDB-B5A4-D426326397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99809"/>
            <a:ext cx="4300610" cy="165576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56CB3CE-0CBE-4A77-BCF4-8E3AF0792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48C4101-083D-4FE3-B39B-B172CE92C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702991-EC12-45CB-9D9E-04B5320E9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EBE2-93DB-4C72-992E-04E62398E5FB}" type="datetime1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479538-B344-44A0-AED7-15B197DE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A345BC-F79D-48C2-9EFB-85C28C2A4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423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画&#10;&#10;描述已自动生成">
            <a:extLst>
              <a:ext uri="{FF2B5EF4-FFF2-40B4-BE49-F238E27FC236}">
                <a16:creationId xmlns:a16="http://schemas.microsoft.com/office/drawing/2014/main" id="{06A33203-CA68-4174-8419-E8CFAE238B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" y="5452758"/>
            <a:ext cx="3026327" cy="116515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4331DF7-8CF8-42F3-ACFD-B3756D50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D6B2A3-2448-4BDC-84FD-AFF3B019D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550DB0-5E98-417A-A6C7-33339FFA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4338-5001-4304-BD7A-9FE2EB56AFC6}" type="datetime1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0C2F5A-D75C-458F-864A-C46A6D9A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D4A7C-8A19-42CA-BE62-204C0DC9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4ECC1D9-1071-4364-8562-9A56B8D16953}"/>
              </a:ext>
            </a:extLst>
          </p:cNvPr>
          <p:cNvSpPr/>
          <p:nvPr userDrawn="1"/>
        </p:nvSpPr>
        <p:spPr>
          <a:xfrm>
            <a:off x="0" y="6669695"/>
            <a:ext cx="12192000" cy="251670"/>
          </a:xfrm>
          <a:prstGeom prst="rect">
            <a:avLst/>
          </a:pr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17E629D-07CC-4947-9CA5-E9FDAC57D3A6}"/>
              </a:ext>
            </a:extLst>
          </p:cNvPr>
          <p:cNvSpPr/>
          <p:nvPr userDrawn="1"/>
        </p:nvSpPr>
        <p:spPr>
          <a:xfrm>
            <a:off x="0" y="6646835"/>
            <a:ext cx="12192000" cy="45719"/>
          </a:xfrm>
          <a:prstGeom prst="rect">
            <a:avLst/>
          </a:prstGeom>
          <a:solidFill>
            <a:srgbClr val="F564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2EF9C5-27F7-4B87-87BE-D1C493329532}"/>
              </a:ext>
            </a:extLst>
          </p:cNvPr>
          <p:cNvCxnSpPr/>
          <p:nvPr userDrawn="1"/>
        </p:nvCxnSpPr>
        <p:spPr>
          <a:xfrm>
            <a:off x="838200" y="1385888"/>
            <a:ext cx="10515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51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画&#10;&#10;描述已自动生成">
            <a:extLst>
              <a:ext uri="{FF2B5EF4-FFF2-40B4-BE49-F238E27FC236}">
                <a16:creationId xmlns:a16="http://schemas.microsoft.com/office/drawing/2014/main" id="{06A33203-CA68-4174-8419-E8CFAE238B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015" y="5481679"/>
            <a:ext cx="3026327" cy="116515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4331DF7-8CF8-42F3-ACFD-B3756D50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D6B2A3-2448-4BDC-84FD-AFF3B019D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550DB0-5E98-417A-A6C7-33339FFA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9EF2-5D51-4CC8-BF30-BC378B524F70}" type="datetime1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0C2F5A-D75C-458F-864A-C46A6D9A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D4A7C-8A19-42CA-BE62-204C0DC9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4ECC1D9-1071-4364-8562-9A56B8D16953}"/>
              </a:ext>
            </a:extLst>
          </p:cNvPr>
          <p:cNvSpPr/>
          <p:nvPr userDrawn="1"/>
        </p:nvSpPr>
        <p:spPr>
          <a:xfrm>
            <a:off x="0" y="6669695"/>
            <a:ext cx="12192000" cy="251670"/>
          </a:xfrm>
          <a:prstGeom prst="rect">
            <a:avLst/>
          </a:pr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17E629D-07CC-4947-9CA5-E9FDAC57D3A6}"/>
              </a:ext>
            </a:extLst>
          </p:cNvPr>
          <p:cNvSpPr/>
          <p:nvPr userDrawn="1"/>
        </p:nvSpPr>
        <p:spPr>
          <a:xfrm>
            <a:off x="0" y="6646835"/>
            <a:ext cx="12192000" cy="45719"/>
          </a:xfrm>
          <a:prstGeom prst="rect">
            <a:avLst/>
          </a:prstGeom>
          <a:solidFill>
            <a:srgbClr val="F564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5ED7F5-6144-4937-86B1-2182F9222187}"/>
              </a:ext>
            </a:extLst>
          </p:cNvPr>
          <p:cNvCxnSpPr/>
          <p:nvPr userDrawn="1"/>
        </p:nvCxnSpPr>
        <p:spPr>
          <a:xfrm>
            <a:off x="838200" y="1385888"/>
            <a:ext cx="10515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40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331DF7-8CF8-42F3-ACFD-B3756D50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D6B2A3-2448-4BDC-84FD-AFF3B019D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550DB0-5E98-417A-A6C7-33339FFA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201AD-D3CE-4948-B9B1-66AD642B611A}" type="datetime1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0C2F5A-D75C-458F-864A-C46A6D9A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D4A7C-8A19-42CA-BE62-204C0DC9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4ECC1D9-1071-4364-8562-9A56B8D16953}"/>
              </a:ext>
            </a:extLst>
          </p:cNvPr>
          <p:cNvSpPr/>
          <p:nvPr userDrawn="1"/>
        </p:nvSpPr>
        <p:spPr>
          <a:xfrm>
            <a:off x="0" y="6669695"/>
            <a:ext cx="12192000" cy="251670"/>
          </a:xfrm>
          <a:prstGeom prst="rect">
            <a:avLst/>
          </a:pr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17E629D-07CC-4947-9CA5-E9FDAC57D3A6}"/>
              </a:ext>
            </a:extLst>
          </p:cNvPr>
          <p:cNvSpPr/>
          <p:nvPr userDrawn="1"/>
        </p:nvSpPr>
        <p:spPr>
          <a:xfrm>
            <a:off x="0" y="6646835"/>
            <a:ext cx="12192000" cy="45719"/>
          </a:xfrm>
          <a:prstGeom prst="rect">
            <a:avLst/>
          </a:prstGeom>
          <a:solidFill>
            <a:srgbClr val="F564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9A1572-04C2-42B3-8B9D-D9D3E1BF1DC6}"/>
              </a:ext>
            </a:extLst>
          </p:cNvPr>
          <p:cNvCxnSpPr/>
          <p:nvPr userDrawn="1"/>
        </p:nvCxnSpPr>
        <p:spPr>
          <a:xfrm>
            <a:off x="838200" y="1385888"/>
            <a:ext cx="10515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47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食物&#10;&#10;描述已自动生成">
            <a:extLst>
              <a:ext uri="{FF2B5EF4-FFF2-40B4-BE49-F238E27FC236}">
                <a16:creationId xmlns:a16="http://schemas.microsoft.com/office/drawing/2014/main" id="{76CE34E1-E0D0-486E-A04A-2CF94FA33C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14500"/>
            <a:ext cx="9144000" cy="51435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08EF5B2-2EB6-48C6-960F-AE92B69E4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44925"/>
            <a:ext cx="12192000" cy="1325563"/>
          </a:xfrm>
        </p:spPr>
        <p:txBody>
          <a:bodyPr>
            <a:normAutofit/>
          </a:bodyPr>
          <a:lstStyle>
            <a:lvl1pPr algn="ctr">
              <a:defRPr sz="7000">
                <a:solidFill>
                  <a:srgbClr val="C00000"/>
                </a:solidFill>
                <a:latin typeface="Berlin Sans FB" panose="020E0602020502020306" pitchFamily="34" charset="0"/>
              </a:defRPr>
            </a:lvl1pPr>
          </a:lstStyle>
          <a:p>
            <a:r>
              <a:rPr lang="en-US" altLang="zh-CN"/>
              <a:t>Thank You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0BE0BA-A56E-4FA8-AF1C-6F7387905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7FC4-F3E7-478F-A915-4622687C91A8}" type="datetime1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CA0B3D-12DA-4CB0-B46B-707BDE3F2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6DFE2DD-AF0C-440B-A389-B0E0B91C1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图片包含 游戏机, 画&#10;&#10;描述已自动生成">
            <a:extLst>
              <a:ext uri="{FF2B5EF4-FFF2-40B4-BE49-F238E27FC236}">
                <a16:creationId xmlns:a16="http://schemas.microsoft.com/office/drawing/2014/main" id="{9677A91D-1615-4151-94D8-CB4761EBAB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50" y="136525"/>
            <a:ext cx="3715061" cy="143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49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F98F260-880C-4221-9400-35654C93A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CB3195-32FB-43BB-8B9F-6FB987F89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E5F29C-4674-4C17-A513-783F14A3DA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34F7D-1158-4FD7-9BB9-FC0F7EE52538}" type="datetime1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5620E-0425-4925-8CDB-C9750622B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28A3F4-0CFB-4637-87F1-791938C01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C206D-B8FE-401D-BD50-D5F64C03F1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46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audio" Target="../media/media4.m4a"/><Relationship Id="rId7" Type="http://schemas.openxmlformats.org/officeDocument/2006/relationships/image" Target="../media/image120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8.png"/><Relationship Id="rId18" Type="http://schemas.openxmlformats.org/officeDocument/2006/relationships/image" Target="../media/image230.png"/><Relationship Id="rId3" Type="http://schemas.openxmlformats.org/officeDocument/2006/relationships/audio" Target="../media/media5.m4a"/><Relationship Id="rId7" Type="http://schemas.openxmlformats.org/officeDocument/2006/relationships/image" Target="../media/image112.png"/><Relationship Id="rId12" Type="http://schemas.openxmlformats.org/officeDocument/2006/relationships/image" Target="../media/image16.png"/><Relationship Id="rId17" Type="http://schemas.openxmlformats.org/officeDocument/2006/relationships/image" Target="../media/image122.png"/><Relationship Id="rId2" Type="http://schemas.microsoft.com/office/2007/relationships/media" Target="../media/media5.m4a"/><Relationship Id="rId16" Type="http://schemas.openxmlformats.org/officeDocument/2006/relationships/image" Target="../media/image19.png"/><Relationship Id="rId20" Type="http://schemas.openxmlformats.org/officeDocument/2006/relationships/image" Target="../media/image4.png"/><Relationship Id="rId1" Type="http://schemas.openxmlformats.org/officeDocument/2006/relationships/tags" Target="../tags/tag2.xml"/><Relationship Id="rId6" Type="http://schemas.openxmlformats.org/officeDocument/2006/relationships/image" Target="../media/image111.pn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12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14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6.png"/><Relationship Id="rId18" Type="http://schemas.openxmlformats.org/officeDocument/2006/relationships/image" Target="../media/image1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7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6.m4a"/><Relationship Id="rId16" Type="http://schemas.openxmlformats.org/officeDocument/2006/relationships/image" Target="../media/image18.png"/><Relationship Id="rId1" Type="http://schemas.microsoft.com/office/2007/relationships/media" Target="../media/media6.m4a"/><Relationship Id="rId6" Type="http://schemas.openxmlformats.org/officeDocument/2006/relationships/image" Target="../media/image126.png"/><Relationship Id="rId11" Type="http://schemas.openxmlformats.org/officeDocument/2006/relationships/image" Target="../media/image14.png"/><Relationship Id="rId5" Type="http://schemas.openxmlformats.org/officeDocument/2006/relationships/image" Target="../media/image125.png"/><Relationship Id="rId15" Type="http://schemas.openxmlformats.org/officeDocument/2006/relationships/image" Target="../media/image17.png"/><Relationship Id="rId10" Type="http://schemas.openxmlformats.org/officeDocument/2006/relationships/image" Target="../media/image129.png"/><Relationship Id="rId19" Type="http://schemas.openxmlformats.org/officeDocument/2006/relationships/image" Target="../media/image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Relationship Id="rId14" Type="http://schemas.openxmlformats.org/officeDocument/2006/relationships/image" Target="../media/image1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878804-C0E5-487A-84C9-3AF10BD3D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655" y="1972774"/>
            <a:ext cx="11056689" cy="1780690"/>
          </a:xfrm>
        </p:spPr>
        <p:txBody>
          <a:bodyPr>
            <a:normAutofit/>
          </a:bodyPr>
          <a:lstStyle/>
          <a:p>
            <a:r>
              <a:rPr lang="en-US" altLang="zh-CN" sz="5000" dirty="0"/>
              <a:t>Invariant Feature Learning for Generalized Long-Tailed Classification</a:t>
            </a:r>
            <a:endParaRPr lang="zh-CN" altLang="en-US" sz="50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5E2E929-6C04-4DDF-928B-F8836F3C0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7543" y="4715069"/>
            <a:ext cx="9144000" cy="1158544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2400" b="1" dirty="0"/>
              <a:t>Kaihua Tang, </a:t>
            </a:r>
            <a:r>
              <a:rPr lang="en-US" altLang="zh-CN" sz="2400" b="1" dirty="0" err="1"/>
              <a:t>Mingyuan</a:t>
            </a:r>
            <a:r>
              <a:rPr lang="en-US" altLang="zh-CN" sz="2400" b="1" dirty="0"/>
              <a:t> Tao, </a:t>
            </a:r>
            <a:r>
              <a:rPr lang="en-US" altLang="zh-CN" sz="2400" b="1" dirty="0" err="1"/>
              <a:t>Jiaxin</a:t>
            </a:r>
            <a:r>
              <a:rPr lang="en-US" altLang="zh-CN" sz="2400" b="1" dirty="0"/>
              <a:t> Qi, </a:t>
            </a:r>
            <a:r>
              <a:rPr lang="en-US" altLang="zh-CN" sz="2400" b="1" dirty="0" err="1"/>
              <a:t>Zhenguang</a:t>
            </a:r>
            <a:r>
              <a:rPr lang="en-US" altLang="zh-CN" sz="2400" b="1" dirty="0"/>
              <a:t> Liu, </a:t>
            </a:r>
          </a:p>
          <a:p>
            <a:r>
              <a:rPr lang="en-US" altLang="zh-CN" sz="2400" b="1" dirty="0" err="1"/>
              <a:t>Hanwang</a:t>
            </a:r>
            <a:r>
              <a:rPr lang="en-US" altLang="zh-CN" sz="2400" b="1" dirty="0"/>
              <a:t> Zhang</a:t>
            </a:r>
          </a:p>
          <a:p>
            <a:r>
              <a:rPr lang="en-US" altLang="zh-CN" b="1" dirty="0"/>
              <a:t> Nanyang Technological University, Damo Academy, Zhejiang University</a:t>
            </a:r>
            <a:endParaRPr lang="en-US" altLang="zh-CN" sz="2400" b="1" dirty="0"/>
          </a:p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AC9D1-28A9-4A21-A836-43877503B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8B2076A3-91A3-BCE0-1DF5-6412D6770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00" y="0"/>
            <a:ext cx="2993696" cy="171349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F3446B-3840-3883-2D71-1FBE713AC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1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6"/>
    </mc:Choice>
    <mc:Fallback>
      <p:transition spd="slow" advTm="8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AAC01-309B-4E5E-98E3-F5E85731A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GLT is a “generalized” version of LT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42E02E-AD37-43CB-97AA-ED3348FF0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16863" y="1690688"/>
            <a:ext cx="10958273" cy="44845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14D2A-BFF0-4B05-9998-3463C4665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F8D7FCF-2BEF-6963-7571-4559E78E4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39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98"/>
    </mc:Choice>
    <mc:Fallback>
      <p:transition spd="slow" advTm="15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62F1F09-3698-4860-B435-F08299C62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07562"/>
          </a:xfrm>
        </p:spPr>
        <p:txBody>
          <a:bodyPr>
            <a:normAutofit/>
          </a:bodyPr>
          <a:lstStyle/>
          <a:p>
            <a:r>
              <a:rPr lang="en-US" altLang="zh-CN" sz="8800" dirty="0">
                <a:solidFill>
                  <a:srgbClr val="C00000"/>
                </a:solidFill>
                <a:latin typeface="+mn-lt"/>
              </a:rPr>
              <a:t>Thank You     </a:t>
            </a:r>
            <a:endParaRPr lang="zh-CN" altLang="en-US" sz="8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C1010F-94DF-4CE0-A625-86B11E243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8108695-AAEE-D932-1EA3-4814F9C4E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929" y="1"/>
            <a:ext cx="3030071" cy="1734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20FED2-17D6-2862-1809-D6E343DC9DA0}"/>
              </a:ext>
            </a:extLst>
          </p:cNvPr>
          <p:cNvSpPr txBox="1"/>
          <p:nvPr/>
        </p:nvSpPr>
        <p:spPr>
          <a:xfrm>
            <a:off x="949318" y="3861502"/>
            <a:ext cx="236795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500" b="1" dirty="0">
                <a:solidFill>
                  <a:srgbClr val="C00000"/>
                </a:solidFill>
              </a:rPr>
              <a:t>Code Link: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A2AAC6-6BD8-E2E7-7D8E-17D739127D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416" y="4816617"/>
            <a:ext cx="1521760" cy="1484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54C3CB-6102-5EA1-6074-2316503BB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0710" y="4816615"/>
            <a:ext cx="1512710" cy="14848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E14E54-4BC5-D37B-CF15-D393BE9D877D}"/>
              </a:ext>
            </a:extLst>
          </p:cNvPr>
          <p:cNvSpPr txBox="1"/>
          <p:nvPr/>
        </p:nvSpPr>
        <p:spPr>
          <a:xfrm>
            <a:off x="8952586" y="3861501"/>
            <a:ext cx="250895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500" b="1" dirty="0">
                <a:solidFill>
                  <a:srgbClr val="C00000"/>
                </a:solidFill>
              </a:rPr>
              <a:t>Paper</a:t>
            </a:r>
            <a:r>
              <a:rPr lang="en-SG" sz="3500" b="1" dirty="0">
                <a:solidFill>
                  <a:srgbClr val="C00000"/>
                </a:solidFill>
              </a:rPr>
              <a:t> Link: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0CB5A3-5AAD-9418-586E-CA543C8866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4945" y="4512045"/>
            <a:ext cx="1981186" cy="19935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6730AA-D05A-8C9B-23B8-A35786765BBD}"/>
              </a:ext>
            </a:extLst>
          </p:cNvPr>
          <p:cNvSpPr txBox="1"/>
          <p:nvPr/>
        </p:nvSpPr>
        <p:spPr>
          <a:xfrm>
            <a:off x="4739613" y="3554098"/>
            <a:ext cx="30118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" b="1" dirty="0">
                <a:solidFill>
                  <a:srgbClr val="C00000"/>
                </a:solidFill>
              </a:rPr>
              <a:t>Full Presentation</a:t>
            </a:r>
          </a:p>
          <a:p>
            <a:pPr algn="ctr"/>
            <a:r>
              <a:rPr lang="en-US" sz="3000" b="1" dirty="0">
                <a:solidFill>
                  <a:srgbClr val="C00000"/>
                </a:solidFill>
              </a:rPr>
              <a:t>30 </a:t>
            </a:r>
            <a:r>
              <a:rPr lang="en-US" altLang="zh-CN" sz="3000" b="1" dirty="0">
                <a:solidFill>
                  <a:srgbClr val="C00000"/>
                </a:solidFill>
              </a:rPr>
              <a:t>min:</a:t>
            </a:r>
            <a:endParaRPr lang="en-SG" sz="3000" b="1" dirty="0">
              <a:solidFill>
                <a:srgbClr val="C00000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0D2DC57-08F8-DD7C-0032-943792F9D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83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54"/>
    </mc:Choice>
    <mc:Fallback>
      <p:transition spd="slow" advTm="13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4FAE3-E949-47A5-A70E-2E2FD0F0C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/>
              <a:t>Beyond Class-wise Imbalance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8B6E7-E92C-43E5-B2BE-1D43B12DC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2</a:t>
            </a:fld>
            <a:endParaRPr lang="zh-CN" alt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B1AF7E-2AE0-47CC-867A-1C9558FB7796}"/>
              </a:ext>
            </a:extLst>
          </p:cNvPr>
          <p:cNvGrpSpPr/>
          <p:nvPr/>
        </p:nvGrpSpPr>
        <p:grpSpPr>
          <a:xfrm>
            <a:off x="546100" y="1733550"/>
            <a:ext cx="4248150" cy="4543425"/>
            <a:chOff x="838200" y="1733550"/>
            <a:chExt cx="4248150" cy="45434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FA90483-298B-46EA-A429-77236EDBFA7D}"/>
                </a:ext>
              </a:extLst>
            </p:cNvPr>
            <p:cNvSpPr/>
            <p:nvPr/>
          </p:nvSpPr>
          <p:spPr>
            <a:xfrm>
              <a:off x="838200" y="1733550"/>
              <a:ext cx="4248150" cy="454342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350731-A510-4934-93DB-B11D423B82B7}"/>
                </a:ext>
              </a:extLst>
            </p:cNvPr>
            <p:cNvSpPr txBox="1"/>
            <p:nvPr/>
          </p:nvSpPr>
          <p:spPr>
            <a:xfrm>
              <a:off x="1099425" y="5815310"/>
              <a:ext cx="37257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/>
                <a:t>Class-wise Data Imbalance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A1C26A-DEC0-4EC0-905A-8904DA9C4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7023" y="4489747"/>
              <a:ext cx="4010504" cy="132556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5B01E0-A95C-42C7-BAFC-B1427E797EF6}"/>
                </a:ext>
              </a:extLst>
            </p:cNvPr>
            <p:cNvSpPr txBox="1"/>
            <p:nvPr/>
          </p:nvSpPr>
          <p:spPr>
            <a:xfrm>
              <a:off x="974269" y="4089637"/>
              <a:ext cx="3993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Unbiased Scene Graph Generation</a:t>
              </a:r>
              <a:endPara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BB5308-A1FD-4F80-9897-F86BF6FCB6A4}"/>
                </a:ext>
              </a:extLst>
            </p:cNvPr>
            <p:cNvSpPr txBox="1"/>
            <p:nvPr/>
          </p:nvSpPr>
          <p:spPr>
            <a:xfrm>
              <a:off x="1168735" y="1733550"/>
              <a:ext cx="37401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Long-tailed Image Classification</a:t>
              </a:r>
              <a:endPara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77080E2-467B-4FAC-9951-7E487AE99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7022" y="2084551"/>
              <a:ext cx="4010504" cy="188840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F139E9-0312-48BF-9D65-1E9F1F63183E}"/>
                </a:ext>
              </a:extLst>
            </p:cNvPr>
            <p:cNvSpPr/>
            <p:nvPr/>
          </p:nvSpPr>
          <p:spPr>
            <a:xfrm>
              <a:off x="908050" y="1803401"/>
              <a:ext cx="4114800" cy="222468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650F64-E10F-499A-9BB9-4BE2D523E0BE}"/>
                </a:ext>
              </a:extLst>
            </p:cNvPr>
            <p:cNvSpPr/>
            <p:nvPr/>
          </p:nvSpPr>
          <p:spPr>
            <a:xfrm>
              <a:off x="908050" y="4146550"/>
              <a:ext cx="4114800" cy="169013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D9B97D-BB6D-4B01-88BE-68734B46DB98}"/>
              </a:ext>
            </a:extLst>
          </p:cNvPr>
          <p:cNvGrpSpPr/>
          <p:nvPr/>
        </p:nvGrpSpPr>
        <p:grpSpPr>
          <a:xfrm>
            <a:off x="7448550" y="1732756"/>
            <a:ext cx="4248150" cy="4543425"/>
            <a:chOff x="7448550" y="1720056"/>
            <a:chExt cx="4248150" cy="454342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13E3C72-215F-4F5A-ABCF-16AD7B026A06}"/>
                </a:ext>
              </a:extLst>
            </p:cNvPr>
            <p:cNvGrpSpPr/>
            <p:nvPr/>
          </p:nvGrpSpPr>
          <p:grpSpPr>
            <a:xfrm>
              <a:off x="7448550" y="1720056"/>
              <a:ext cx="4248150" cy="4543425"/>
              <a:chOff x="838200" y="1733550"/>
              <a:chExt cx="4248150" cy="454342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84834F3-A94C-41DE-B8FC-0EB4FCF89C00}"/>
                  </a:ext>
                </a:extLst>
              </p:cNvPr>
              <p:cNvSpPr/>
              <p:nvPr/>
            </p:nvSpPr>
            <p:spPr>
              <a:xfrm>
                <a:off x="838200" y="1733550"/>
                <a:ext cx="4248150" cy="454342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F9BAA2C-BC2D-44AE-AE9E-0B1F16A28D0F}"/>
                  </a:ext>
                </a:extLst>
              </p:cNvPr>
              <p:cNvSpPr txBox="1"/>
              <p:nvPr/>
            </p:nvSpPr>
            <p:spPr>
              <a:xfrm>
                <a:off x="1176374" y="5850176"/>
                <a:ext cx="35718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/>
                  <a:t>Attribute-wise Data Imbalance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CFDE33E-6608-419D-AF90-881AFFC9C03B}"/>
                  </a:ext>
                </a:extLst>
              </p:cNvPr>
              <p:cNvSpPr txBox="1"/>
              <p:nvPr/>
            </p:nvSpPr>
            <p:spPr>
              <a:xfrm>
                <a:off x="1763067" y="4133056"/>
                <a:ext cx="24689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Sub-population Shift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9AB5C1-D566-4DA3-8099-BD053B012B09}"/>
                  </a:ext>
                </a:extLst>
              </p:cNvPr>
              <p:cNvSpPr txBox="1"/>
              <p:nvPr/>
            </p:nvSpPr>
            <p:spPr>
              <a:xfrm>
                <a:off x="1757457" y="1733550"/>
                <a:ext cx="1847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000" b="1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12313A-315D-4753-99B5-B40D6EEF8197}"/>
                  </a:ext>
                </a:extLst>
              </p:cNvPr>
              <p:cNvSpPr/>
              <p:nvPr/>
            </p:nvSpPr>
            <p:spPr>
              <a:xfrm>
                <a:off x="908050" y="1803401"/>
                <a:ext cx="4114800" cy="222468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E7C1BB2-1B61-47C3-A00F-DED1145BA566}"/>
                  </a:ext>
                </a:extLst>
              </p:cNvPr>
              <p:cNvSpPr/>
              <p:nvPr/>
            </p:nvSpPr>
            <p:spPr>
              <a:xfrm>
                <a:off x="908050" y="4146550"/>
                <a:ext cx="4114800" cy="169013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B65A73-B5C2-41E1-86F6-58BCF293FF28}"/>
                </a:ext>
              </a:extLst>
            </p:cNvPr>
            <p:cNvSpPr txBox="1"/>
            <p:nvPr/>
          </p:nvSpPr>
          <p:spPr>
            <a:xfrm>
              <a:off x="8265514" y="1789907"/>
              <a:ext cx="27382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Domain Generalization</a:t>
              </a:r>
              <a:endParaRPr lang="en-US" sz="2000" b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A152575-862D-4284-ABEF-73E4A9C3A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87947" y="2882900"/>
              <a:ext cx="1017949" cy="93900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D3FA3A4-C982-4067-8248-6197BE01D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05896" y="2882898"/>
              <a:ext cx="939007" cy="93900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119C1A3-EDB7-4047-9D39-64886E7EA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34639" y="2857502"/>
              <a:ext cx="1017950" cy="99151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F184508-6E45-4FEB-95F0-64BE12DBF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02199" y="2857502"/>
              <a:ext cx="964326" cy="955677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8986391-619B-4FEE-BFB1-E2EE2671C43E}"/>
                </a:ext>
              </a:extLst>
            </p:cNvPr>
            <p:cNvSpPr/>
            <p:nvPr/>
          </p:nvSpPr>
          <p:spPr>
            <a:xfrm>
              <a:off x="7750566" y="2305702"/>
              <a:ext cx="1460500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Domain 1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9DB1A20-7462-4933-B9E9-35B94F2B518C}"/>
                </a:ext>
              </a:extLst>
            </p:cNvPr>
            <p:cNvSpPr/>
            <p:nvPr/>
          </p:nvSpPr>
          <p:spPr>
            <a:xfrm>
              <a:off x="10041580" y="2305702"/>
              <a:ext cx="1460500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Domain 2</a:t>
              </a:r>
            </a:p>
          </p:txBody>
        </p:sp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10632DB9-6CF1-4DF9-9E61-2847932804CB}"/>
                </a:ext>
              </a:extLst>
            </p:cNvPr>
            <p:cNvSpPr/>
            <p:nvPr/>
          </p:nvSpPr>
          <p:spPr>
            <a:xfrm>
              <a:off x="9513082" y="2398217"/>
              <a:ext cx="278618" cy="2327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Action Button: Help 4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5AC20A5-E9C9-4D26-B4E1-8F253A945B51}"/>
              </a:ext>
            </a:extLst>
          </p:cNvPr>
          <p:cNvSpPr/>
          <p:nvPr/>
        </p:nvSpPr>
        <p:spPr>
          <a:xfrm>
            <a:off x="5592215" y="3503860"/>
            <a:ext cx="1131333" cy="1001215"/>
          </a:xfrm>
          <a:prstGeom prst="actionButtonHelp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526BC12-8F40-4C66-97D8-70086F5C8CDA}"/>
              </a:ext>
            </a:extLst>
          </p:cNvPr>
          <p:cNvCxnSpPr>
            <a:cxnSpLocks/>
            <a:stCxn id="5" idx="3"/>
            <a:endCxn id="47" idx="2"/>
          </p:cNvCxnSpPr>
          <p:nvPr/>
        </p:nvCxnSpPr>
        <p:spPr>
          <a:xfrm flipV="1">
            <a:off x="4794250" y="4004468"/>
            <a:ext cx="797965" cy="7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D8F40EF-4D51-42D8-98E2-ADF706780705}"/>
              </a:ext>
            </a:extLst>
          </p:cNvPr>
          <p:cNvCxnSpPr>
            <a:cxnSpLocks/>
            <a:stCxn id="17" idx="1"/>
            <a:endCxn id="47" idx="0"/>
          </p:cNvCxnSpPr>
          <p:nvPr/>
        </p:nvCxnSpPr>
        <p:spPr>
          <a:xfrm flipH="1" flipV="1">
            <a:off x="6723548" y="4004468"/>
            <a:ext cx="725002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BAA263B3-BC9E-4A9A-A65F-6D3D8F62F385}"/>
              </a:ext>
            </a:extLst>
          </p:cNvPr>
          <p:cNvSpPr txBox="1"/>
          <p:nvPr/>
        </p:nvSpPr>
        <p:spPr>
          <a:xfrm>
            <a:off x="5167933" y="2323004"/>
            <a:ext cx="20794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i="1"/>
              <a:t>Unified </a:t>
            </a:r>
          </a:p>
          <a:p>
            <a:pPr algn="ctr"/>
            <a:r>
              <a:rPr lang="en-US" altLang="zh-CN" sz="2800" b="1" i="1"/>
              <a:t>Formulation</a:t>
            </a:r>
            <a:endParaRPr lang="zh-CN" altLang="en-US" sz="2400" b="1" i="1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8FD8C17-C77F-164E-C6E1-898B9CFE94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9584" y="4602864"/>
            <a:ext cx="4020622" cy="11343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A6CACF0-C61D-1772-BE69-8A8B15177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8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08"/>
    </mc:Choice>
    <mc:Fallback>
      <p:transition spd="slow" advTm="21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6CB7F-5468-4495-AA92-BA10B1809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Beyond Class-wise Imbalance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4CFBF-C417-4A94-87B4-E89106513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086"/>
            <a:ext cx="10515600" cy="4565877"/>
          </a:xfrm>
        </p:spPr>
        <p:txBody>
          <a:bodyPr/>
          <a:lstStyle/>
          <a:p>
            <a:r>
              <a:rPr lang="en-US" dirty="0"/>
              <a:t>Generalized Long-Tailed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CD87D-DE54-4DF1-AA94-053C59294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3122D8-D590-45F7-8194-A713F2609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9908" y="2292263"/>
            <a:ext cx="8092184" cy="429772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1915CC6-AED8-4E9F-72E6-E3715416A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02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4"/>
    </mc:Choice>
    <mc:Fallback>
      <p:transition spd="slow" advTm="10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A4FBD5-5B7D-BAF9-B9FE-E53DF99C2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81048" cy="1325563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Problem Formulation of Existing LT Methods</a:t>
            </a:r>
            <a:endParaRPr lang="zh-CN" altLang="en-US" sz="4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587B6E-175C-E8A8-0C93-D755FF377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25535673-3724-A245-A7B3-97D6CE3B9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452910"/>
            <a:ext cx="10515600" cy="4951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EC84095-AD7B-403A-989B-5C2D4180D9A0}"/>
                  </a:ext>
                </a:extLst>
              </p:cNvPr>
              <p:cNvSpPr txBox="1"/>
              <p:nvPr/>
            </p:nvSpPr>
            <p:spPr>
              <a:xfrm>
                <a:off x="1557257" y="1803658"/>
                <a:ext cx="6143105" cy="2774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/>
                  <a:t>Previous LT Formulation[1]: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800" i="1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             </m:t>
                      </m:r>
                    </m:oMath>
                  </m:oMathPara>
                </a14:m>
                <a:endParaRPr lang="en-US" altLang="zh-CN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   ∝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800" dirty="0"/>
              </a:p>
              <a:p>
                <a:endParaRPr lang="en-US" altLang="zh-CN" sz="3000" dirty="0"/>
              </a:p>
              <a:p>
                <a:endParaRPr lang="zh-CN" altLang="en-US" sz="30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EC84095-AD7B-403A-989B-5C2D4180D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257" y="1803658"/>
                <a:ext cx="6143105" cy="2774542"/>
              </a:xfrm>
              <a:prstGeom prst="rect">
                <a:avLst/>
              </a:prstGeom>
              <a:blipFill>
                <a:blip r:embed="rId7"/>
                <a:stretch>
                  <a:fillRect l="-1984" t="-241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箭头: 右 6">
            <a:extLst>
              <a:ext uri="{FF2B5EF4-FFF2-40B4-BE49-F238E27FC236}">
                <a16:creationId xmlns:a16="http://schemas.microsoft.com/office/drawing/2014/main" id="{99F14850-EDED-0B94-73B0-D26A99995DF4}"/>
              </a:ext>
            </a:extLst>
          </p:cNvPr>
          <p:cNvSpPr/>
          <p:nvPr/>
        </p:nvSpPr>
        <p:spPr>
          <a:xfrm>
            <a:off x="6150780" y="2594432"/>
            <a:ext cx="735677" cy="594360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FD856C6-BD1F-F6CC-5692-5A9D4A566448}"/>
                  </a:ext>
                </a:extLst>
              </p:cNvPr>
              <p:cNvSpPr txBox="1"/>
              <p:nvPr/>
            </p:nvSpPr>
            <p:spPr>
              <a:xfrm>
                <a:off x="6831677" y="1803798"/>
                <a:ext cx="4887571" cy="3369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/>
                  <a:t>Assumption: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  <m:d>
                        <m:d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𝑡𝑒</m:t>
                          </m:r>
                        </m:sub>
                      </m:sSub>
                      <m:d>
                        <m:d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altLang="zh-CN" sz="2800" dirty="0"/>
              </a:p>
              <a:p>
                <a:endParaRPr lang="en-US" altLang="zh-CN" sz="2800" b="1" dirty="0"/>
              </a:p>
              <a:p>
                <a:r>
                  <a:rPr lang="en-US" altLang="zh-CN" sz="2800" b="1" dirty="0"/>
                  <a:t>Unbiased Prediction:</a:t>
                </a:r>
              </a:p>
              <a:p>
                <a:r>
                  <a:rPr lang="en-US" altLang="zh-CN" sz="2800" dirty="0"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log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y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</m:d>
                      </m:e>
                    </m:d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log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))</m:t>
                    </m:r>
                  </m:oMath>
                </a14:m>
                <a:endParaRPr lang="en-US" altLang="zh-CN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CN" sz="2000" dirty="0"/>
              </a:p>
              <a:p>
                <a:endParaRPr lang="zh-CN" altLang="en-US" sz="28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FD856C6-BD1F-F6CC-5692-5A9D4A566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677" y="1803798"/>
                <a:ext cx="4887571" cy="3369192"/>
              </a:xfrm>
              <a:prstGeom prst="rect">
                <a:avLst/>
              </a:prstGeom>
              <a:blipFill>
                <a:blip r:embed="rId8"/>
                <a:stretch>
                  <a:fillRect l="-2622" t="-1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7">
            <a:extLst>
              <a:ext uri="{FF2B5EF4-FFF2-40B4-BE49-F238E27FC236}">
                <a16:creationId xmlns:a16="http://schemas.microsoft.com/office/drawing/2014/main" id="{A1528191-5957-08E4-A92C-BC9809EC972B}"/>
              </a:ext>
            </a:extLst>
          </p:cNvPr>
          <p:cNvSpPr txBox="1"/>
          <p:nvPr/>
        </p:nvSpPr>
        <p:spPr>
          <a:xfrm>
            <a:off x="972589" y="6672098"/>
            <a:ext cx="1195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[1] Menon, Aditya Krishna, et al. "Long-tail learning via logit adjustment." ICLR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72E220-4076-6728-7B16-813AEF08E8F2}"/>
              </a:ext>
            </a:extLst>
          </p:cNvPr>
          <p:cNvSpPr txBox="1"/>
          <p:nvPr/>
        </p:nvSpPr>
        <p:spPr>
          <a:xfrm>
            <a:off x="8981830" y="4006777"/>
            <a:ext cx="230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/>
              <a:t>Point-wise mutual information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EE4F18B-12B8-507B-73F5-6B6B5B75E2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825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81"/>
    </mc:Choice>
    <mc:Fallback>
      <p:transition spd="slow" advTm="36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6280926-D57C-ED4C-917A-73E3C19887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733" y="1625774"/>
                <a:ext cx="6001306" cy="4402196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/>
                  <a:t>Previous Assumption: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𝑡𝑒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400"/>
              </a:p>
              <a:p>
                <a:pPr marL="0" indent="0">
                  <a:buNone/>
                </a:pPr>
                <a:endParaRPr lang="en-US" altLang="zh-CN"/>
              </a:p>
              <a:p>
                <a:pPr marL="0" indent="0">
                  <a:buNone/>
                </a:pPr>
                <a:endParaRPr lang="en-US" altLang="zh-CN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6280926-D57C-ED4C-917A-73E3C19887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733" y="1625774"/>
                <a:ext cx="6001306" cy="4402196"/>
              </a:xfrm>
              <a:blipFill>
                <a:blip r:embed="rId6"/>
                <a:stretch>
                  <a:fillRect l="-1423" t="-1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>
            <a:extLst>
              <a:ext uri="{FF2B5EF4-FFF2-40B4-BE49-F238E27FC236}">
                <a16:creationId xmlns:a16="http://schemas.microsoft.com/office/drawing/2014/main" id="{B32A4173-9A68-41CF-C93B-039BCA6F4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8329"/>
            <a:ext cx="10515600" cy="1325563"/>
          </a:xfrm>
        </p:spPr>
        <p:txBody>
          <a:bodyPr/>
          <a:lstStyle/>
          <a:p>
            <a:r>
              <a:rPr lang="en-US" altLang="zh-CN"/>
              <a:t>The Limitation of Logit Adjustment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C34BD4-CB4A-92A9-102D-5B3BB25A2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DC55A66-CB7A-BF8A-86E9-59A40A208606}"/>
              </a:ext>
            </a:extLst>
          </p:cNvPr>
          <p:cNvGrpSpPr/>
          <p:nvPr/>
        </p:nvGrpSpPr>
        <p:grpSpPr>
          <a:xfrm>
            <a:off x="7245263" y="1706385"/>
            <a:ext cx="3962399" cy="4441825"/>
            <a:chOff x="1084924" y="1753934"/>
            <a:chExt cx="3962399" cy="4441825"/>
          </a:xfrm>
        </p:grpSpPr>
        <p:sp>
          <p:nvSpPr>
            <p:cNvPr id="5" name="Rectangle 43">
              <a:extLst>
                <a:ext uri="{FF2B5EF4-FFF2-40B4-BE49-F238E27FC236}">
                  <a16:creationId xmlns:a16="http://schemas.microsoft.com/office/drawing/2014/main" id="{A0DA53DB-14F6-C529-9157-D39357534D02}"/>
                </a:ext>
              </a:extLst>
            </p:cNvPr>
            <p:cNvSpPr/>
            <p:nvPr/>
          </p:nvSpPr>
          <p:spPr>
            <a:xfrm>
              <a:off x="1084924" y="1753934"/>
              <a:ext cx="3962399" cy="44418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44">
                  <a:extLst>
                    <a:ext uri="{FF2B5EF4-FFF2-40B4-BE49-F238E27FC236}">
                      <a16:creationId xmlns:a16="http://schemas.microsoft.com/office/drawing/2014/main" id="{DF0A3C81-EDD3-9800-DA82-0010880D7DE3}"/>
                    </a:ext>
                  </a:extLst>
                </p:cNvPr>
                <p:cNvSpPr txBox="1"/>
                <p:nvPr/>
              </p:nvSpPr>
              <p:spPr>
                <a:xfrm>
                  <a:off x="1189145" y="1892321"/>
                  <a:ext cx="173156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/>
                    <a:t>An Image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6" name="TextBox 44">
                  <a:extLst>
                    <a:ext uri="{FF2B5EF4-FFF2-40B4-BE49-F238E27FC236}">
                      <a16:creationId xmlns:a16="http://schemas.microsoft.com/office/drawing/2014/main" id="{DF0A3C81-EDD3-9800-DA82-0010880D7D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9145" y="1892321"/>
                  <a:ext cx="1731564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5634" t="-10667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45">
              <a:extLst>
                <a:ext uri="{FF2B5EF4-FFF2-40B4-BE49-F238E27FC236}">
                  <a16:creationId xmlns:a16="http://schemas.microsoft.com/office/drawing/2014/main" id="{1508EE6F-1D5C-7FFA-1739-EAC4D89E7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8089" y="1838279"/>
              <a:ext cx="608505" cy="5697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46">
                  <a:extLst>
                    <a:ext uri="{FF2B5EF4-FFF2-40B4-BE49-F238E27FC236}">
                      <a16:creationId xmlns:a16="http://schemas.microsoft.com/office/drawing/2014/main" id="{9454BE18-1CD7-C203-15E3-8BAB8E60B2CC}"/>
                    </a:ext>
                  </a:extLst>
                </p:cNvPr>
                <p:cNvSpPr txBox="1"/>
                <p:nvPr/>
              </p:nvSpPr>
              <p:spPr>
                <a:xfrm>
                  <a:off x="3606594" y="1888425"/>
                  <a:ext cx="41229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8" name="TextBox 46">
                  <a:extLst>
                    <a:ext uri="{FF2B5EF4-FFF2-40B4-BE49-F238E27FC236}">
                      <a16:creationId xmlns:a16="http://schemas.microsoft.com/office/drawing/2014/main" id="{9454BE18-1CD7-C203-15E3-8BAB8E60B2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6594" y="1888425"/>
                  <a:ext cx="412292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1471" r="-4412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47">
              <a:extLst>
                <a:ext uri="{FF2B5EF4-FFF2-40B4-BE49-F238E27FC236}">
                  <a16:creationId xmlns:a16="http://schemas.microsoft.com/office/drawing/2014/main" id="{46231DFF-3863-733A-ED7A-D6B8AE87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88993" y="1841098"/>
              <a:ext cx="613281" cy="566928"/>
            </a:xfrm>
            <a:prstGeom prst="rect">
              <a:avLst/>
            </a:prstGeom>
          </p:spPr>
        </p:pic>
        <p:sp>
          <p:nvSpPr>
            <p:cNvPr id="10" name="Equals 48">
              <a:extLst>
                <a:ext uri="{FF2B5EF4-FFF2-40B4-BE49-F238E27FC236}">
                  <a16:creationId xmlns:a16="http://schemas.microsoft.com/office/drawing/2014/main" id="{09EAC174-3DC2-FF05-A75F-89D7EE384EB6}"/>
                </a:ext>
              </a:extLst>
            </p:cNvPr>
            <p:cNvSpPr/>
            <p:nvPr/>
          </p:nvSpPr>
          <p:spPr>
            <a:xfrm rot="10800000">
              <a:off x="3547169" y="2550928"/>
              <a:ext cx="510488" cy="362733"/>
            </a:xfrm>
            <a:prstGeom prst="mathEqual">
              <a:avLst>
                <a:gd name="adj1" fmla="val 23520"/>
                <a:gd name="adj2" fmla="val 2547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矩形 78">
              <a:extLst>
                <a:ext uri="{FF2B5EF4-FFF2-40B4-BE49-F238E27FC236}">
                  <a16:creationId xmlns:a16="http://schemas.microsoft.com/office/drawing/2014/main" id="{3452C26C-50AE-E2D0-4FF2-F8DC1CFD4444}"/>
                </a:ext>
              </a:extLst>
            </p:cNvPr>
            <p:cNvSpPr/>
            <p:nvPr/>
          </p:nvSpPr>
          <p:spPr>
            <a:xfrm>
              <a:off x="2593957" y="3035162"/>
              <a:ext cx="2362200" cy="6985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81">
              <a:extLst>
                <a:ext uri="{FF2B5EF4-FFF2-40B4-BE49-F238E27FC236}">
                  <a16:creationId xmlns:a16="http://schemas.microsoft.com/office/drawing/2014/main" id="{53B27F0C-9295-D6B3-D87A-B8AD67E208BA}"/>
                </a:ext>
              </a:extLst>
            </p:cNvPr>
            <p:cNvSpPr txBox="1"/>
            <p:nvPr/>
          </p:nvSpPr>
          <p:spPr>
            <a:xfrm>
              <a:off x="2984028" y="3014265"/>
              <a:ext cx="1640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Class Prototype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84">
              <a:extLst>
                <a:ext uri="{FF2B5EF4-FFF2-40B4-BE49-F238E27FC236}">
                  <a16:creationId xmlns:a16="http://schemas.microsoft.com/office/drawing/2014/main" id="{D93542F9-A51F-D3DF-5978-CDDFF7173696}"/>
                </a:ext>
              </a:extLst>
            </p:cNvPr>
            <p:cNvSpPr txBox="1"/>
            <p:nvPr/>
          </p:nvSpPr>
          <p:spPr>
            <a:xfrm>
              <a:off x="2760954" y="3362699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dog: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图片 86">
              <a:extLst>
                <a:ext uri="{FF2B5EF4-FFF2-40B4-BE49-F238E27FC236}">
                  <a16:creationId xmlns:a16="http://schemas.microsoft.com/office/drawing/2014/main" id="{1EB0F619-04E2-BDFE-6F74-338C23144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91869" y="3421693"/>
              <a:ext cx="310532" cy="280863"/>
            </a:xfrm>
            <a:prstGeom prst="rect">
              <a:avLst/>
            </a:prstGeom>
          </p:spPr>
        </p:pic>
        <p:sp>
          <p:nvSpPr>
            <p:cNvPr id="15" name="文本框 87">
              <a:extLst>
                <a:ext uri="{FF2B5EF4-FFF2-40B4-BE49-F238E27FC236}">
                  <a16:creationId xmlns:a16="http://schemas.microsoft.com/office/drawing/2014/main" id="{52315EE5-2905-39E4-3590-655C2BE4428B}"/>
                </a:ext>
              </a:extLst>
            </p:cNvPr>
            <p:cNvSpPr txBox="1"/>
            <p:nvPr/>
          </p:nvSpPr>
          <p:spPr>
            <a:xfrm>
              <a:off x="3868250" y="3362699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cat: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图片 88">
              <a:extLst>
                <a:ext uri="{FF2B5EF4-FFF2-40B4-BE49-F238E27FC236}">
                  <a16:creationId xmlns:a16="http://schemas.microsoft.com/office/drawing/2014/main" id="{F42815CB-644F-E90D-6B2F-AF1237329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35614" y="3421693"/>
              <a:ext cx="374327" cy="2945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55">
                  <a:extLst>
                    <a:ext uri="{FF2B5EF4-FFF2-40B4-BE49-F238E27FC236}">
                      <a16:creationId xmlns:a16="http://schemas.microsoft.com/office/drawing/2014/main" id="{BECA6AB1-C9DA-B9F3-6B92-7C4E47CAE540}"/>
                    </a:ext>
                  </a:extLst>
                </p:cNvPr>
                <p:cNvSpPr txBox="1"/>
                <p:nvPr/>
              </p:nvSpPr>
              <p:spPr>
                <a:xfrm>
                  <a:off x="1167247" y="3058714"/>
                  <a:ext cx="142618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/>
                    <a:t>Consistent</a:t>
                  </a:r>
                </a:p>
                <a:p>
                  <a:r>
                    <a:rPr lang="en-US" b="1"/>
                    <a:t>Contents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a14:m>
                  <a:endParaRPr lang="en-US" b="1"/>
                </a:p>
              </p:txBody>
            </p:sp>
          </mc:Choice>
          <mc:Fallback xmlns="">
            <p:sp>
              <p:nvSpPr>
                <p:cNvPr id="17" name="TextBox 55">
                  <a:extLst>
                    <a:ext uri="{FF2B5EF4-FFF2-40B4-BE49-F238E27FC236}">
                      <a16:creationId xmlns:a16="http://schemas.microsoft.com/office/drawing/2014/main" id="{BECA6AB1-C9DA-B9F3-6B92-7C4E47CAE5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7247" y="3058714"/>
                  <a:ext cx="1426189" cy="646331"/>
                </a:xfrm>
                <a:prstGeom prst="rect">
                  <a:avLst/>
                </a:prstGeom>
                <a:blipFill>
                  <a:blip r:embed="rId13"/>
                  <a:stretch>
                    <a:fillRect l="-3419" t="-5660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Plus Sign 56">
              <a:extLst>
                <a:ext uri="{FF2B5EF4-FFF2-40B4-BE49-F238E27FC236}">
                  <a16:creationId xmlns:a16="http://schemas.microsoft.com/office/drawing/2014/main" id="{0B3AC671-1625-1230-BA49-3FDA0B058318}"/>
                </a:ext>
              </a:extLst>
            </p:cNvPr>
            <p:cNvSpPr/>
            <p:nvPr/>
          </p:nvSpPr>
          <p:spPr>
            <a:xfrm>
              <a:off x="3477399" y="3873499"/>
              <a:ext cx="650027" cy="588201"/>
            </a:xfrm>
            <a:prstGeom prst="mathPlus">
              <a:avLst>
                <a:gd name="adj1" fmla="val 148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矩形 79">
              <a:extLst>
                <a:ext uri="{FF2B5EF4-FFF2-40B4-BE49-F238E27FC236}">
                  <a16:creationId xmlns:a16="http://schemas.microsoft.com/office/drawing/2014/main" id="{71CEE0F3-DD63-CC10-DEDF-755B34F2D8EC}"/>
                </a:ext>
              </a:extLst>
            </p:cNvPr>
            <p:cNvSpPr/>
            <p:nvPr/>
          </p:nvSpPr>
          <p:spPr>
            <a:xfrm>
              <a:off x="2585851" y="4564114"/>
              <a:ext cx="2362200" cy="6985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82">
              <a:extLst>
                <a:ext uri="{FF2B5EF4-FFF2-40B4-BE49-F238E27FC236}">
                  <a16:creationId xmlns:a16="http://schemas.microsoft.com/office/drawing/2014/main" id="{E5C815ED-B8BA-0488-447E-3A6CE680D977}"/>
                </a:ext>
              </a:extLst>
            </p:cNvPr>
            <p:cNvSpPr txBox="1"/>
            <p:nvPr/>
          </p:nvSpPr>
          <p:spPr>
            <a:xfrm>
              <a:off x="2624890" y="4544031"/>
              <a:ext cx="2294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Object-level Attributes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89">
              <a:extLst>
                <a:ext uri="{FF2B5EF4-FFF2-40B4-BE49-F238E27FC236}">
                  <a16:creationId xmlns:a16="http://schemas.microsoft.com/office/drawing/2014/main" id="{0F531510-F077-F433-6611-104B0F75550F}"/>
                </a:ext>
              </a:extLst>
            </p:cNvPr>
            <p:cNvSpPr txBox="1"/>
            <p:nvPr/>
          </p:nvSpPr>
          <p:spPr>
            <a:xfrm>
              <a:off x="2564671" y="4893282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texture: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图片 90">
              <a:extLst>
                <a:ext uri="{FF2B5EF4-FFF2-40B4-BE49-F238E27FC236}">
                  <a16:creationId xmlns:a16="http://schemas.microsoft.com/office/drawing/2014/main" id="{BCA97855-9805-1FFB-91DF-FE44DFEAD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92662" y="4966610"/>
              <a:ext cx="308020" cy="266951"/>
            </a:xfrm>
            <a:prstGeom prst="rect">
              <a:avLst/>
            </a:prstGeom>
          </p:spPr>
        </p:pic>
        <p:sp>
          <p:nvSpPr>
            <p:cNvPr id="23" name="文本框 91">
              <a:extLst>
                <a:ext uri="{FF2B5EF4-FFF2-40B4-BE49-F238E27FC236}">
                  <a16:creationId xmlns:a16="http://schemas.microsoft.com/office/drawing/2014/main" id="{75FC72E4-7E87-4451-B8FD-7C789DB7AEEC}"/>
                </a:ext>
              </a:extLst>
            </p:cNvPr>
            <p:cNvSpPr txBox="1"/>
            <p:nvPr/>
          </p:nvSpPr>
          <p:spPr>
            <a:xfrm>
              <a:off x="3685571" y="4893282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posture: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图片 92">
              <a:extLst>
                <a:ext uri="{FF2B5EF4-FFF2-40B4-BE49-F238E27FC236}">
                  <a16:creationId xmlns:a16="http://schemas.microsoft.com/office/drawing/2014/main" id="{6B360BD0-6723-3C97-21CF-6C48AE680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529974" y="4973055"/>
              <a:ext cx="350114" cy="252948"/>
            </a:xfrm>
            <a:prstGeom prst="rect">
              <a:avLst/>
            </a:prstGeom>
          </p:spPr>
        </p:pic>
        <p:sp>
          <p:nvSpPr>
            <p:cNvPr id="25" name="矩形 80">
              <a:extLst>
                <a:ext uri="{FF2B5EF4-FFF2-40B4-BE49-F238E27FC236}">
                  <a16:creationId xmlns:a16="http://schemas.microsoft.com/office/drawing/2014/main" id="{1F07F76F-9146-8796-4F21-654F6B126BE3}"/>
                </a:ext>
              </a:extLst>
            </p:cNvPr>
            <p:cNvSpPr/>
            <p:nvPr/>
          </p:nvSpPr>
          <p:spPr>
            <a:xfrm>
              <a:off x="2593436" y="5360940"/>
              <a:ext cx="2362200" cy="6985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83">
              <a:extLst>
                <a:ext uri="{FF2B5EF4-FFF2-40B4-BE49-F238E27FC236}">
                  <a16:creationId xmlns:a16="http://schemas.microsoft.com/office/drawing/2014/main" id="{7BCBEB6A-0E4E-BF85-5005-A3A21D4A843B}"/>
                </a:ext>
              </a:extLst>
            </p:cNvPr>
            <p:cNvSpPr txBox="1"/>
            <p:nvPr/>
          </p:nvSpPr>
          <p:spPr>
            <a:xfrm>
              <a:off x="2640235" y="5336138"/>
              <a:ext cx="2255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Image-level Attributes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93">
              <a:extLst>
                <a:ext uri="{FF2B5EF4-FFF2-40B4-BE49-F238E27FC236}">
                  <a16:creationId xmlns:a16="http://schemas.microsoft.com/office/drawing/2014/main" id="{80AAAD1E-A600-C9D0-71D9-52E24F752F01}"/>
                </a:ext>
              </a:extLst>
            </p:cNvPr>
            <p:cNvSpPr txBox="1"/>
            <p:nvPr/>
          </p:nvSpPr>
          <p:spPr>
            <a:xfrm>
              <a:off x="2824349" y="5700148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background: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图片 94">
              <a:extLst>
                <a:ext uri="{FF2B5EF4-FFF2-40B4-BE49-F238E27FC236}">
                  <a16:creationId xmlns:a16="http://schemas.microsoft.com/office/drawing/2014/main" id="{290E24E4-52DA-3A2A-37BC-2A30B1C29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32642" y="5760905"/>
              <a:ext cx="370199" cy="27372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67">
                  <a:extLst>
                    <a:ext uri="{FF2B5EF4-FFF2-40B4-BE49-F238E27FC236}">
                      <a16:creationId xmlns:a16="http://schemas.microsoft.com/office/drawing/2014/main" id="{02136BB4-90AD-B617-4C26-340C35B84B0B}"/>
                    </a:ext>
                  </a:extLst>
                </p:cNvPr>
                <p:cNvSpPr txBox="1"/>
                <p:nvPr/>
              </p:nvSpPr>
              <p:spPr>
                <a:xfrm>
                  <a:off x="1091320" y="5012797"/>
                  <a:ext cx="149572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/>
                    <a:t>Inconsistent Attributes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</m:oMath>
                  </a14:m>
                  <a:endParaRPr lang="en-US" b="1"/>
                </a:p>
              </p:txBody>
            </p:sp>
          </mc:Choice>
          <mc:Fallback xmlns="">
            <p:sp>
              <p:nvSpPr>
                <p:cNvPr id="29" name="TextBox 67">
                  <a:extLst>
                    <a:ext uri="{FF2B5EF4-FFF2-40B4-BE49-F238E27FC236}">
                      <a16:creationId xmlns:a16="http://schemas.microsoft.com/office/drawing/2014/main" id="{02136BB4-90AD-B617-4C26-340C35B84B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1320" y="5012797"/>
                  <a:ext cx="1495720" cy="646331"/>
                </a:xfrm>
                <a:prstGeom prst="rect">
                  <a:avLst/>
                </a:prstGeom>
                <a:blipFill>
                  <a:blip r:embed="rId17"/>
                  <a:stretch>
                    <a:fillRect l="-3673" t="-5660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乘号 29">
            <a:extLst>
              <a:ext uri="{FF2B5EF4-FFF2-40B4-BE49-F238E27FC236}">
                <a16:creationId xmlns:a16="http://schemas.microsoft.com/office/drawing/2014/main" id="{B0997C5A-94A9-2C46-BEC3-EB6CD7AAAF38}"/>
              </a:ext>
            </a:extLst>
          </p:cNvPr>
          <p:cNvSpPr/>
          <p:nvPr/>
        </p:nvSpPr>
        <p:spPr>
          <a:xfrm>
            <a:off x="3225157" y="1908888"/>
            <a:ext cx="1342736" cy="474251"/>
          </a:xfrm>
          <a:prstGeom prst="mathMultiply">
            <a:avLst>
              <a:gd name="adj1" fmla="val 1414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1CD28D5-4405-873C-1E50-0AC265A95B0F}"/>
              </a:ext>
            </a:extLst>
          </p:cNvPr>
          <p:cNvSpPr txBox="1"/>
          <p:nvPr/>
        </p:nvSpPr>
        <p:spPr>
          <a:xfrm>
            <a:off x="3025882" y="2235358"/>
            <a:ext cx="1809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Too Strong !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D20F295D-B23E-9FAF-9254-04B8548981E8}"/>
              </a:ext>
            </a:extLst>
          </p:cNvPr>
          <p:cNvSpPr txBox="1"/>
          <p:nvPr/>
        </p:nvSpPr>
        <p:spPr>
          <a:xfrm>
            <a:off x="972589" y="6672098"/>
            <a:ext cx="1195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[1] Menon, Aditya Krishna, et al. "Long-tail learning via logit adjustment." ICLR 2021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0D539BD1-52A0-CC36-2689-A3A1D29976F5}"/>
              </a:ext>
            </a:extLst>
          </p:cNvPr>
          <p:cNvGrpSpPr/>
          <p:nvPr/>
        </p:nvGrpSpPr>
        <p:grpSpPr>
          <a:xfrm>
            <a:off x="872050" y="2684288"/>
            <a:ext cx="6221854" cy="1832277"/>
            <a:chOff x="872050" y="2684288"/>
            <a:chExt cx="6221854" cy="18322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内容占位符 2">
                  <a:extLst>
                    <a:ext uri="{FF2B5EF4-FFF2-40B4-BE49-F238E27FC236}">
                      <a16:creationId xmlns:a16="http://schemas.microsoft.com/office/drawing/2014/main" id="{FFB0FAB8-CAE7-E406-2008-47118873D0D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2050" y="2684288"/>
                  <a:ext cx="6221854" cy="183227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2400" dirty="0"/>
                    <a:t>Our extension:</a:t>
                  </a: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e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oMath>
                    </m:oMathPara>
                  </a14:m>
                  <a:endParaRPr lang="en-US" altLang="zh-CN" sz="2000" dirty="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                              =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sz="2400" dirty="0"/>
                </a:p>
                <a:p>
                  <a:r>
                    <a:rPr lang="en-US" altLang="zh-CN" sz="2400" dirty="0"/>
                    <a:t>New Assumption:</a:t>
                  </a: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𝑡𝑒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𝑎𝑙𝑙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altLang="zh-CN" sz="2000" dirty="0"/>
                </a:p>
                <a:p>
                  <a:pPr marL="0" indent="0" algn="ctr">
                    <a:buFont typeface="Arial" panose="020B0604020202020204" pitchFamily="34" charset="0"/>
                    <a:buNone/>
                  </a:pPr>
                  <a:endParaRPr lang="en-US" altLang="zh-CN" sz="2400" dirty="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altLang="zh-CN" dirty="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altLang="zh-CN" dirty="0"/>
                </a:p>
              </p:txBody>
            </p:sp>
          </mc:Choice>
          <mc:Fallback xmlns="">
            <p:sp>
              <p:nvSpPr>
                <p:cNvPr id="34" name="内容占位符 2">
                  <a:extLst>
                    <a:ext uri="{FF2B5EF4-FFF2-40B4-BE49-F238E27FC236}">
                      <a16:creationId xmlns:a16="http://schemas.microsoft.com/office/drawing/2014/main" id="{FFB0FAB8-CAE7-E406-2008-47118873D0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2050" y="2684288"/>
                  <a:ext cx="6221854" cy="1832277"/>
                </a:xfrm>
                <a:prstGeom prst="rect">
                  <a:avLst/>
                </a:prstGeom>
                <a:blipFill>
                  <a:blip r:embed="rId18"/>
                  <a:stretch>
                    <a:fillRect l="-1273" t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636DB212-0E55-8A31-D19D-017720AE650D}"/>
                </a:ext>
              </a:extLst>
            </p:cNvPr>
            <p:cNvSpPr/>
            <p:nvPr/>
          </p:nvSpPr>
          <p:spPr>
            <a:xfrm>
              <a:off x="906086" y="2697023"/>
              <a:ext cx="5286895" cy="1777839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4983B355-C03F-6649-FF9A-836F7B1CD7E8}"/>
              </a:ext>
            </a:extLst>
          </p:cNvPr>
          <p:cNvGrpSpPr/>
          <p:nvPr/>
        </p:nvGrpSpPr>
        <p:grpSpPr>
          <a:xfrm>
            <a:off x="902809" y="4615381"/>
            <a:ext cx="6001306" cy="1666966"/>
            <a:chOff x="902809" y="4760848"/>
            <a:chExt cx="6001306" cy="16669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内容占位符 2">
                  <a:extLst>
                    <a:ext uri="{FF2B5EF4-FFF2-40B4-BE49-F238E27FC236}">
                      <a16:creationId xmlns:a16="http://schemas.microsoft.com/office/drawing/2014/main" id="{05AAA5FB-B394-FA0B-34FE-084104ECE25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02809" y="4795344"/>
                  <a:ext cx="6001306" cy="163247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2400"/>
                    <a:t>IID Classification:</a:t>
                  </a: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𝑡𝑒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sz="2000"/>
                </a:p>
                <a:p>
                  <a:r>
                    <a:rPr lang="en-US" altLang="zh-CN" sz="2400"/>
                    <a:t>OOD Classification: </a:t>
                  </a: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𝑡𝑒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sz="2000"/>
                </a:p>
                <a:p>
                  <a:pPr marL="0" indent="0" algn="ctr">
                    <a:buFont typeface="Arial" panose="020B0604020202020204" pitchFamily="34" charset="0"/>
                    <a:buNone/>
                  </a:pPr>
                  <a:endParaRPr lang="en-US" altLang="zh-CN" sz="240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altLang="zh-CN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altLang="zh-CN"/>
                </a:p>
              </p:txBody>
            </p:sp>
          </mc:Choice>
          <mc:Fallback xmlns="">
            <p:sp>
              <p:nvSpPr>
                <p:cNvPr id="37" name="内容占位符 2">
                  <a:extLst>
                    <a:ext uri="{FF2B5EF4-FFF2-40B4-BE49-F238E27FC236}">
                      <a16:creationId xmlns:a16="http://schemas.microsoft.com/office/drawing/2014/main" id="{05AAA5FB-B394-FA0B-34FE-084104ECE2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809" y="4795344"/>
                  <a:ext cx="6001306" cy="1632470"/>
                </a:xfrm>
                <a:prstGeom prst="rect">
                  <a:avLst/>
                </a:prstGeom>
                <a:blipFill>
                  <a:blip r:embed="rId19"/>
                  <a:stretch>
                    <a:fillRect l="-1320" t="-52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9A85D783-6E72-F4B1-AD7C-E90E61ABD886}"/>
                </a:ext>
              </a:extLst>
            </p:cNvPr>
            <p:cNvSpPr/>
            <p:nvPr/>
          </p:nvSpPr>
          <p:spPr>
            <a:xfrm>
              <a:off x="902809" y="4760848"/>
              <a:ext cx="5290172" cy="154590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C2F6A456-E7AA-5F08-27D2-F50C0F1117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58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33"/>
    </mc:Choice>
    <mc:Fallback>
      <p:transition spd="slow" advTm="29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0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66D0-2438-4261-ACDD-D379D883E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Formulation (General)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F4531-E44C-4CC5-B986-75B78DDD6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8805" y="1825625"/>
            <a:ext cx="6074995" cy="4351338"/>
          </a:xfrm>
        </p:spPr>
        <p:txBody>
          <a:bodyPr/>
          <a:lstStyle/>
          <a:p>
            <a:r>
              <a:rPr lang="en-US"/>
              <a:t>Problem Formulation: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DAFA1-E269-43A1-90B9-09A6115CE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6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C3C5D2-9395-4F8B-BB9A-7AB03E2064FC}"/>
                  </a:ext>
                </a:extLst>
              </p:cNvPr>
              <p:cNvSpPr txBox="1"/>
              <p:nvPr/>
            </p:nvSpPr>
            <p:spPr>
              <a:xfrm>
                <a:off x="5455305" y="2606348"/>
                <a:ext cx="36899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C3C5D2-9395-4F8B-BB9A-7AB03E206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305" y="2606348"/>
                <a:ext cx="3689985" cy="369332"/>
              </a:xfrm>
              <a:prstGeom prst="rect">
                <a:avLst/>
              </a:prstGeom>
              <a:blipFill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396082-FFF5-4EA6-BE23-23247A6CDE20}"/>
                  </a:ext>
                </a:extLst>
              </p:cNvPr>
              <p:cNvSpPr txBox="1"/>
              <p:nvPr/>
            </p:nvSpPr>
            <p:spPr>
              <a:xfrm>
                <a:off x="7122373" y="3218031"/>
                <a:ext cx="3047181" cy="669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396082-FFF5-4EA6-BE23-23247A6CD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373" y="3218031"/>
                <a:ext cx="3047181" cy="6690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2FB597-E1F7-47EA-A6D6-90B00B139FC6}"/>
                  </a:ext>
                </a:extLst>
              </p:cNvPr>
              <p:cNvSpPr txBox="1"/>
              <p:nvPr/>
            </p:nvSpPr>
            <p:spPr>
              <a:xfrm>
                <a:off x="7122373" y="4140940"/>
                <a:ext cx="4506747" cy="669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2FB597-E1F7-47EA-A6D6-90B00B139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373" y="4140940"/>
                <a:ext cx="4506747" cy="6690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>
            <a:extLst>
              <a:ext uri="{FF2B5EF4-FFF2-40B4-BE49-F238E27FC236}">
                <a16:creationId xmlns:a16="http://schemas.microsoft.com/office/drawing/2014/main" id="{D5E63211-19C2-4703-9C0E-D2000C4C2155}"/>
              </a:ext>
            </a:extLst>
          </p:cNvPr>
          <p:cNvSpPr/>
          <p:nvPr/>
        </p:nvSpPr>
        <p:spPr>
          <a:xfrm rot="16200000">
            <a:off x="9523300" y="4236491"/>
            <a:ext cx="228935" cy="1326473"/>
          </a:xfrm>
          <a:prstGeom prst="leftBrace">
            <a:avLst>
              <a:gd name="adj1" fmla="val 53314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095B5D1E-0BD5-4597-9F8B-F8870049EEDE}"/>
              </a:ext>
            </a:extLst>
          </p:cNvPr>
          <p:cNvSpPr/>
          <p:nvPr/>
        </p:nvSpPr>
        <p:spPr>
          <a:xfrm rot="16200000">
            <a:off x="10850595" y="4446429"/>
            <a:ext cx="228935" cy="906594"/>
          </a:xfrm>
          <a:prstGeom prst="leftBrace">
            <a:avLst>
              <a:gd name="adj1" fmla="val 53314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17CC4-34DC-46C6-B6C3-24A4D0224779}"/>
              </a:ext>
            </a:extLst>
          </p:cNvPr>
          <p:cNvSpPr txBox="1"/>
          <p:nvPr/>
        </p:nvSpPr>
        <p:spPr>
          <a:xfrm>
            <a:off x="8945911" y="5048353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attribute bias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E23C8D-8B6C-4724-B200-9CA9FE98FC3A}"/>
              </a:ext>
            </a:extLst>
          </p:cNvPr>
          <p:cNvSpPr txBox="1"/>
          <p:nvPr/>
        </p:nvSpPr>
        <p:spPr>
          <a:xfrm>
            <a:off x="10433506" y="5048353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class bias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95DD36E-742E-43DC-BEC5-9A0F03EAC21A}"/>
              </a:ext>
            </a:extLst>
          </p:cNvPr>
          <p:cNvSpPr/>
          <p:nvPr/>
        </p:nvSpPr>
        <p:spPr>
          <a:xfrm>
            <a:off x="859179" y="1735138"/>
            <a:ext cx="3962399" cy="444182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A863EED-7E5F-487D-9EF5-185165CF0E56}"/>
                  </a:ext>
                </a:extLst>
              </p:cNvPr>
              <p:cNvSpPr txBox="1"/>
              <p:nvPr/>
            </p:nvSpPr>
            <p:spPr>
              <a:xfrm>
                <a:off x="963400" y="1873525"/>
                <a:ext cx="17315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/>
                  <a:t>An Image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A863EED-7E5F-487D-9EF5-185165CF0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00" y="1873525"/>
                <a:ext cx="1731564" cy="461665"/>
              </a:xfrm>
              <a:prstGeom prst="rect">
                <a:avLst/>
              </a:prstGeom>
              <a:blipFill>
                <a:blip r:embed="rId8"/>
                <a:stretch>
                  <a:fillRect l="-528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62C98D13-4B83-4BCC-9872-62F1457607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2344" y="1819483"/>
            <a:ext cx="608505" cy="569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427F2CF-684F-4536-B13F-88A612C20AD6}"/>
                  </a:ext>
                </a:extLst>
              </p:cNvPr>
              <p:cNvSpPr txBox="1"/>
              <p:nvPr/>
            </p:nvSpPr>
            <p:spPr>
              <a:xfrm>
                <a:off x="3380849" y="1869629"/>
                <a:ext cx="4122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427F2CF-684F-4536-B13F-88A612C20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849" y="1869629"/>
                <a:ext cx="412292" cy="461665"/>
              </a:xfrm>
              <a:prstGeom prst="rect">
                <a:avLst/>
              </a:prstGeom>
              <a:blipFill>
                <a:blip r:embed="rId10"/>
                <a:stretch>
                  <a:fillRect l="-2985" r="-447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extLst>
              <a:ext uri="{FF2B5EF4-FFF2-40B4-BE49-F238E27FC236}">
                <a16:creationId xmlns:a16="http://schemas.microsoft.com/office/drawing/2014/main" id="{4F64E46C-DDDC-4608-9082-8EB1DCE70D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3248" y="1822302"/>
            <a:ext cx="613281" cy="566928"/>
          </a:xfrm>
          <a:prstGeom prst="rect">
            <a:avLst/>
          </a:prstGeom>
        </p:spPr>
      </p:pic>
      <p:sp>
        <p:nvSpPr>
          <p:cNvPr id="49" name="Equals 48">
            <a:extLst>
              <a:ext uri="{FF2B5EF4-FFF2-40B4-BE49-F238E27FC236}">
                <a16:creationId xmlns:a16="http://schemas.microsoft.com/office/drawing/2014/main" id="{B659DEBA-074F-46C2-856A-FBB73A580CBE}"/>
              </a:ext>
            </a:extLst>
          </p:cNvPr>
          <p:cNvSpPr/>
          <p:nvPr/>
        </p:nvSpPr>
        <p:spPr>
          <a:xfrm rot="5400000">
            <a:off x="3321424" y="2532132"/>
            <a:ext cx="510488" cy="362733"/>
          </a:xfrm>
          <a:prstGeom prst="mathEqual">
            <a:avLst>
              <a:gd name="adj1" fmla="val 23520"/>
              <a:gd name="adj2" fmla="val 254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矩形 78">
            <a:extLst>
              <a:ext uri="{FF2B5EF4-FFF2-40B4-BE49-F238E27FC236}">
                <a16:creationId xmlns:a16="http://schemas.microsoft.com/office/drawing/2014/main" id="{F9EC3FF9-C558-4C7B-BC92-3C03EE5662A6}"/>
              </a:ext>
            </a:extLst>
          </p:cNvPr>
          <p:cNvSpPr/>
          <p:nvPr/>
        </p:nvSpPr>
        <p:spPr>
          <a:xfrm>
            <a:off x="2368212" y="3016366"/>
            <a:ext cx="2362200" cy="698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81">
            <a:extLst>
              <a:ext uri="{FF2B5EF4-FFF2-40B4-BE49-F238E27FC236}">
                <a16:creationId xmlns:a16="http://schemas.microsoft.com/office/drawing/2014/main" id="{A5B39E20-2439-4164-96A1-6E257DD6CD25}"/>
              </a:ext>
            </a:extLst>
          </p:cNvPr>
          <p:cNvSpPr txBox="1"/>
          <p:nvPr/>
        </p:nvSpPr>
        <p:spPr>
          <a:xfrm>
            <a:off x="2812312" y="2995469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Class Prototype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84">
            <a:extLst>
              <a:ext uri="{FF2B5EF4-FFF2-40B4-BE49-F238E27FC236}">
                <a16:creationId xmlns:a16="http://schemas.microsoft.com/office/drawing/2014/main" id="{24C359D6-212A-4392-97CB-1FAA961F665F}"/>
              </a:ext>
            </a:extLst>
          </p:cNvPr>
          <p:cNvSpPr txBox="1"/>
          <p:nvPr/>
        </p:nvSpPr>
        <p:spPr>
          <a:xfrm>
            <a:off x="2535209" y="3343903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dog: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图片 86">
            <a:extLst>
              <a:ext uri="{FF2B5EF4-FFF2-40B4-BE49-F238E27FC236}">
                <a16:creationId xmlns:a16="http://schemas.microsoft.com/office/drawing/2014/main" id="{248E50AE-1E66-4016-9BE9-C24BDDB385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6124" y="3402897"/>
            <a:ext cx="310532" cy="280863"/>
          </a:xfrm>
          <a:prstGeom prst="rect">
            <a:avLst/>
          </a:prstGeom>
        </p:spPr>
      </p:pic>
      <p:sp>
        <p:nvSpPr>
          <p:cNvPr id="54" name="文本框 87">
            <a:extLst>
              <a:ext uri="{FF2B5EF4-FFF2-40B4-BE49-F238E27FC236}">
                <a16:creationId xmlns:a16="http://schemas.microsoft.com/office/drawing/2014/main" id="{3F5D0BEF-84C2-47B5-814B-BD7CCB04157B}"/>
              </a:ext>
            </a:extLst>
          </p:cNvPr>
          <p:cNvSpPr txBox="1"/>
          <p:nvPr/>
        </p:nvSpPr>
        <p:spPr>
          <a:xfrm>
            <a:off x="3642505" y="334390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cat: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图片 88">
            <a:extLst>
              <a:ext uri="{FF2B5EF4-FFF2-40B4-BE49-F238E27FC236}">
                <a16:creationId xmlns:a16="http://schemas.microsoft.com/office/drawing/2014/main" id="{C0708B03-67D8-4057-B576-9EC7215822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09869" y="3402897"/>
            <a:ext cx="374327" cy="2945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FA2F1B4-9627-4C30-BDA9-712BC8DAED3F}"/>
                  </a:ext>
                </a:extLst>
              </p:cNvPr>
              <p:cNvSpPr txBox="1"/>
              <p:nvPr/>
            </p:nvSpPr>
            <p:spPr>
              <a:xfrm>
                <a:off x="941502" y="3039918"/>
                <a:ext cx="14261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/>
                  <a:t>Consistent </a:t>
                </a:r>
                <a:r>
                  <a:rPr lang="en-US" b="1"/>
                  <a:t>Contents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endParaRPr lang="en-US" b="1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FA2F1B4-9627-4C30-BDA9-712BC8DAE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502" y="3039918"/>
                <a:ext cx="1426189" cy="646331"/>
              </a:xfrm>
              <a:prstGeom prst="rect">
                <a:avLst/>
              </a:prstGeom>
              <a:blipFill>
                <a:blip r:embed="rId14"/>
                <a:stretch>
                  <a:fillRect l="-3419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Plus Sign 56">
            <a:extLst>
              <a:ext uri="{FF2B5EF4-FFF2-40B4-BE49-F238E27FC236}">
                <a16:creationId xmlns:a16="http://schemas.microsoft.com/office/drawing/2014/main" id="{C72203ED-3FF9-4AA2-87F9-A01D9714D35D}"/>
              </a:ext>
            </a:extLst>
          </p:cNvPr>
          <p:cNvSpPr/>
          <p:nvPr/>
        </p:nvSpPr>
        <p:spPr>
          <a:xfrm>
            <a:off x="3251654" y="3854703"/>
            <a:ext cx="650027" cy="588201"/>
          </a:xfrm>
          <a:prstGeom prst="mathPlus">
            <a:avLst>
              <a:gd name="adj1" fmla="val 148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矩形 79">
            <a:extLst>
              <a:ext uri="{FF2B5EF4-FFF2-40B4-BE49-F238E27FC236}">
                <a16:creationId xmlns:a16="http://schemas.microsoft.com/office/drawing/2014/main" id="{18CB0DB4-EF85-46A4-921F-56E4CB8D85D8}"/>
              </a:ext>
            </a:extLst>
          </p:cNvPr>
          <p:cNvSpPr/>
          <p:nvPr/>
        </p:nvSpPr>
        <p:spPr>
          <a:xfrm>
            <a:off x="2360106" y="4545318"/>
            <a:ext cx="2362200" cy="698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文本框 82">
            <a:extLst>
              <a:ext uri="{FF2B5EF4-FFF2-40B4-BE49-F238E27FC236}">
                <a16:creationId xmlns:a16="http://schemas.microsoft.com/office/drawing/2014/main" id="{D26BA4E5-6B21-4195-84A3-BB27FD79B158}"/>
              </a:ext>
            </a:extLst>
          </p:cNvPr>
          <p:cNvSpPr txBox="1"/>
          <p:nvPr/>
        </p:nvSpPr>
        <p:spPr>
          <a:xfrm>
            <a:off x="2399145" y="4525235"/>
            <a:ext cx="229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Object-level Attributes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文本框 89">
            <a:extLst>
              <a:ext uri="{FF2B5EF4-FFF2-40B4-BE49-F238E27FC236}">
                <a16:creationId xmlns:a16="http://schemas.microsoft.com/office/drawing/2014/main" id="{657233DA-AA72-4B3A-B369-E8E253F02093}"/>
              </a:ext>
            </a:extLst>
          </p:cNvPr>
          <p:cNvSpPr txBox="1"/>
          <p:nvPr/>
        </p:nvSpPr>
        <p:spPr>
          <a:xfrm>
            <a:off x="2338926" y="487448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texture: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图片 90">
            <a:extLst>
              <a:ext uri="{FF2B5EF4-FFF2-40B4-BE49-F238E27FC236}">
                <a16:creationId xmlns:a16="http://schemas.microsoft.com/office/drawing/2014/main" id="{F0E2DF74-C790-4494-9522-2C880FF04F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66917" y="4947814"/>
            <a:ext cx="308020" cy="266951"/>
          </a:xfrm>
          <a:prstGeom prst="rect">
            <a:avLst/>
          </a:prstGeom>
        </p:spPr>
      </p:pic>
      <p:sp>
        <p:nvSpPr>
          <p:cNvPr id="62" name="文本框 91">
            <a:extLst>
              <a:ext uri="{FF2B5EF4-FFF2-40B4-BE49-F238E27FC236}">
                <a16:creationId xmlns:a16="http://schemas.microsoft.com/office/drawing/2014/main" id="{8DE7DCFA-E872-4F91-8806-B0B456D1E726}"/>
              </a:ext>
            </a:extLst>
          </p:cNvPr>
          <p:cNvSpPr txBox="1"/>
          <p:nvPr/>
        </p:nvSpPr>
        <p:spPr>
          <a:xfrm>
            <a:off x="3459826" y="487448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posture: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图片 92">
            <a:extLst>
              <a:ext uri="{FF2B5EF4-FFF2-40B4-BE49-F238E27FC236}">
                <a16:creationId xmlns:a16="http://schemas.microsoft.com/office/drawing/2014/main" id="{C3F863D7-75FE-46E2-B070-669744BB20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4229" y="4954259"/>
            <a:ext cx="350114" cy="252948"/>
          </a:xfrm>
          <a:prstGeom prst="rect">
            <a:avLst/>
          </a:prstGeom>
        </p:spPr>
      </p:pic>
      <p:sp>
        <p:nvSpPr>
          <p:cNvPr id="64" name="矩形 80">
            <a:extLst>
              <a:ext uri="{FF2B5EF4-FFF2-40B4-BE49-F238E27FC236}">
                <a16:creationId xmlns:a16="http://schemas.microsoft.com/office/drawing/2014/main" id="{5ABA1BE0-5904-4960-A174-11465632A04B}"/>
              </a:ext>
            </a:extLst>
          </p:cNvPr>
          <p:cNvSpPr/>
          <p:nvPr/>
        </p:nvSpPr>
        <p:spPr>
          <a:xfrm>
            <a:off x="2367691" y="5342144"/>
            <a:ext cx="2362200" cy="698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框 83">
            <a:extLst>
              <a:ext uri="{FF2B5EF4-FFF2-40B4-BE49-F238E27FC236}">
                <a16:creationId xmlns:a16="http://schemas.microsoft.com/office/drawing/2014/main" id="{9B5B9661-3846-41F9-9171-9469AD661D39}"/>
              </a:ext>
            </a:extLst>
          </p:cNvPr>
          <p:cNvSpPr txBox="1"/>
          <p:nvPr/>
        </p:nvSpPr>
        <p:spPr>
          <a:xfrm>
            <a:off x="2414490" y="5317342"/>
            <a:ext cx="225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Image-level Attributes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文本框 93">
            <a:extLst>
              <a:ext uri="{FF2B5EF4-FFF2-40B4-BE49-F238E27FC236}">
                <a16:creationId xmlns:a16="http://schemas.microsoft.com/office/drawing/2014/main" id="{9E104EB3-2F9B-4483-A44A-38EC2338B725}"/>
              </a:ext>
            </a:extLst>
          </p:cNvPr>
          <p:cNvSpPr txBox="1"/>
          <p:nvPr/>
        </p:nvSpPr>
        <p:spPr>
          <a:xfrm>
            <a:off x="2598604" y="568135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background: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图片 94">
            <a:extLst>
              <a:ext uri="{FF2B5EF4-FFF2-40B4-BE49-F238E27FC236}">
                <a16:creationId xmlns:a16="http://schemas.microsoft.com/office/drawing/2014/main" id="{F2CD05B6-845E-48FA-BF70-E218F1AC92F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06897" y="5742109"/>
            <a:ext cx="370199" cy="273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F126FF4-0331-4717-875A-DC095508098A}"/>
                  </a:ext>
                </a:extLst>
              </p:cNvPr>
              <p:cNvSpPr txBox="1"/>
              <p:nvPr/>
            </p:nvSpPr>
            <p:spPr>
              <a:xfrm>
                <a:off x="865575" y="4994001"/>
                <a:ext cx="14957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Inconsistent Attributes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endParaRPr lang="en-US" b="1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F126FF4-0331-4717-875A-DC0955080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575" y="4994001"/>
                <a:ext cx="1495720" cy="646331"/>
              </a:xfrm>
              <a:prstGeom prst="rect">
                <a:avLst/>
              </a:prstGeom>
              <a:blipFill>
                <a:blip r:embed="rId18"/>
                <a:stretch>
                  <a:fillRect l="-3673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本框 29">
            <a:extLst>
              <a:ext uri="{FF2B5EF4-FFF2-40B4-BE49-F238E27FC236}">
                <a16:creationId xmlns:a16="http://schemas.microsoft.com/office/drawing/2014/main" id="{FC64EF8F-6984-8198-F5AB-3E486638B7B4}"/>
              </a:ext>
            </a:extLst>
          </p:cNvPr>
          <p:cNvSpPr txBox="1"/>
          <p:nvPr/>
        </p:nvSpPr>
        <p:spPr>
          <a:xfrm>
            <a:off x="5638800" y="300355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373F3E2-E8C0-710D-8731-D10EEE798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53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18"/>
    </mc:Choice>
    <mc:Fallback>
      <p:transition spd="slow" advTm="23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EB67B-691F-4583-B566-B18022CBB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Benchmarks, Protocols and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3E358-DAD7-4442-9C53-899418999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347" y="4908692"/>
            <a:ext cx="5347446" cy="1492110"/>
          </a:xfrm>
        </p:spPr>
        <p:txBody>
          <a:bodyPr>
            <a:normAutofit/>
          </a:bodyPr>
          <a:lstStyle/>
          <a:p>
            <a:r>
              <a:rPr lang="en-US" sz="2400" dirty="0"/>
              <a:t>Evaluation Protocols: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Class-wise Long Tail (CLT) Protocol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Attribute-wise Long Tail (ALT) Protocol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Generalized Long Tail (GLT) Protocol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9834D-92FB-4F7B-9FF6-6BFF3EC9C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507F78-5304-7FCB-F93D-9ED03FCFED65}"/>
              </a:ext>
            </a:extLst>
          </p:cNvPr>
          <p:cNvSpPr txBox="1">
            <a:spLocks/>
          </p:cNvSpPr>
          <p:nvPr/>
        </p:nvSpPr>
        <p:spPr>
          <a:xfrm>
            <a:off x="6338049" y="4917657"/>
            <a:ext cx="5459506" cy="1492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Evaluation Metrics:</a:t>
            </a:r>
          </a:p>
          <a:p>
            <a:pPr lvl="1"/>
            <a:r>
              <a:rPr lang="en-US" sz="2000" dirty="0"/>
              <a:t>Top-1 Accuracy</a:t>
            </a:r>
          </a:p>
          <a:p>
            <a:pPr lvl="1"/>
            <a:r>
              <a:rPr lang="en-US" sz="2000" dirty="0"/>
              <a:t>Top-1 Precision</a:t>
            </a:r>
          </a:p>
          <a:p>
            <a:pPr lvl="1"/>
            <a:r>
              <a:rPr lang="en-US" sz="2000" dirty="0"/>
              <a:t>Acc-</a:t>
            </a:r>
            <a:r>
              <a:rPr lang="en-US" sz="2000" dirty="0" err="1"/>
              <a:t>Prec</a:t>
            </a:r>
            <a:r>
              <a:rPr lang="en-US" sz="2000" dirty="0"/>
              <a:t> trade-off is not real robustness!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6F29A0-9B21-9555-4FB3-7926C1B4257D}"/>
              </a:ext>
            </a:extLst>
          </p:cNvPr>
          <p:cNvSpPr/>
          <p:nvPr/>
        </p:nvSpPr>
        <p:spPr>
          <a:xfrm>
            <a:off x="757521" y="4890761"/>
            <a:ext cx="5392272" cy="149211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DD5CE8-2171-2F3B-87CE-C5F262250D3C}"/>
              </a:ext>
            </a:extLst>
          </p:cNvPr>
          <p:cNvSpPr/>
          <p:nvPr/>
        </p:nvSpPr>
        <p:spPr>
          <a:xfrm>
            <a:off x="6273055" y="4890761"/>
            <a:ext cx="5392272" cy="149211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06AB165E-1625-6B64-6B8A-F30DF33E9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953" y="2072250"/>
            <a:ext cx="4344299" cy="25529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44782B-3333-F762-868E-79F0F3CB76CB}"/>
              </a:ext>
            </a:extLst>
          </p:cNvPr>
          <p:cNvSpPr/>
          <p:nvPr/>
        </p:nvSpPr>
        <p:spPr>
          <a:xfrm>
            <a:off x="757521" y="1541929"/>
            <a:ext cx="5392272" cy="324522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80F6C4-F37A-1832-9A5F-E712A7045698}"/>
              </a:ext>
            </a:extLst>
          </p:cNvPr>
          <p:cNvSpPr txBox="1"/>
          <p:nvPr/>
        </p:nvSpPr>
        <p:spPr>
          <a:xfrm>
            <a:off x="1193582" y="1620423"/>
            <a:ext cx="4520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000" b="1" dirty="0"/>
              <a:t>ImageNet-GLT using Pseudo Attributes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F6043A-745D-894D-2AAD-BBC50EFD69B9}"/>
              </a:ext>
            </a:extLst>
          </p:cNvPr>
          <p:cNvSpPr/>
          <p:nvPr/>
        </p:nvSpPr>
        <p:spPr>
          <a:xfrm>
            <a:off x="6273055" y="1541929"/>
            <a:ext cx="5392272" cy="324522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35CF6E-5B41-38B4-5567-E9F236CE9BC9}"/>
              </a:ext>
            </a:extLst>
          </p:cNvPr>
          <p:cNvSpPr txBox="1"/>
          <p:nvPr/>
        </p:nvSpPr>
        <p:spPr>
          <a:xfrm>
            <a:off x="6502927" y="1620423"/>
            <a:ext cx="4962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MSCOCO</a:t>
            </a:r>
            <a:r>
              <a:rPr lang="en-SG" sz="2000" b="1" dirty="0"/>
              <a:t>-GLT using Annotated Attributes</a:t>
            </a: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2BCD908B-4826-FBCD-633E-6B294AF01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7669" y="2038464"/>
            <a:ext cx="4863044" cy="2659216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30B3A35F-E574-7B03-0782-F29513034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87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81"/>
    </mc:Choice>
    <mc:Fallback>
      <p:transition spd="slow" advTm="30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4BA83-1D7E-41B8-A1A5-68BEA183B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IFL: Invariant Version of Center Loss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50C59-2E18-441E-848F-B6CF9C1C3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Invariant Feature Learning </a:t>
            </a:r>
            <a:r>
              <a:rPr lang="en-SG" b="1" dirty="0"/>
              <a:t>(IFL)</a:t>
            </a:r>
            <a:r>
              <a:rPr lang="en-US" b="1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0333B-15DD-4AA6-80FB-F0EB5A900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7B86C3-376A-4080-814D-D78C2DED4059}"/>
                  </a:ext>
                </a:extLst>
              </p:cNvPr>
              <p:cNvSpPr txBox="1"/>
              <p:nvPr/>
            </p:nvSpPr>
            <p:spPr>
              <a:xfrm>
                <a:off x="1400175" y="2514600"/>
                <a:ext cx="4492897" cy="988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𝑐𝑙𝑠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p>
                                      </m:sSub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p>
                                  </m:sSub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func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7B86C3-376A-4080-814D-D78C2DED4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175" y="2514600"/>
                <a:ext cx="4492897" cy="9885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96DB2F-3387-4FB5-AF1F-B65979AABDF6}"/>
                  </a:ext>
                </a:extLst>
              </p:cNvPr>
              <p:cNvSpPr txBox="1"/>
              <p:nvPr/>
            </p:nvSpPr>
            <p:spPr>
              <a:xfrm>
                <a:off x="628650" y="3512440"/>
                <a:ext cx="5766450" cy="8392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𝑠𝑢𝑏𝑗𝑒𝑐𝑡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𝑎𝑟𝑔𝑚𝑖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p>
                                          </m:sSubSup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;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sSubSup>
                                            <m:sSubSup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p>
                                          </m:sSubSup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96DB2F-3387-4FB5-AF1F-B65979AAB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512440"/>
                <a:ext cx="5766450" cy="8392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F8164DA-68BB-4EE6-B82E-16FE637C6EF1}"/>
              </a:ext>
            </a:extLst>
          </p:cNvPr>
          <p:cNvSpPr txBox="1"/>
          <p:nvPr/>
        </p:nvSpPr>
        <p:spPr>
          <a:xfrm>
            <a:off x="591013" y="4455911"/>
            <a:ext cx="6083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/>
              <a:t>Invariant Risk Minimization</a:t>
            </a:r>
            <a:r>
              <a:rPr lang="en-US" sz="2000" b="1" i="1" baseline="30000"/>
              <a:t>[1] </a:t>
            </a:r>
            <a:r>
              <a:rPr lang="en-US" sz="2000" b="1" i="1"/>
              <a:t>version of Center Loss</a:t>
            </a:r>
            <a:r>
              <a:rPr lang="en-US" sz="2000" b="1" i="1" baseline="30000"/>
              <a:t>[2]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47E854-8214-40B6-B2E1-D0DD36791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1247" y="1825625"/>
            <a:ext cx="5275678" cy="36176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0B434A-979D-46B9-B634-FD18E5E10C02}"/>
              </a:ext>
            </a:extLst>
          </p:cNvPr>
          <p:cNvSpPr txBox="1"/>
          <p:nvPr/>
        </p:nvSpPr>
        <p:spPr>
          <a:xfrm>
            <a:off x="615644" y="6166001"/>
            <a:ext cx="8463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 err="1"/>
              <a:t>Arjovsky</a:t>
            </a:r>
            <a:r>
              <a:rPr lang="en-US" sz="1200" dirty="0"/>
              <a:t>, M., </a:t>
            </a:r>
            <a:r>
              <a:rPr lang="en-US" sz="1200" dirty="0" err="1"/>
              <a:t>Bottou</a:t>
            </a:r>
            <a:r>
              <a:rPr lang="en-US" sz="1200" dirty="0"/>
              <a:t>, L., </a:t>
            </a:r>
            <a:r>
              <a:rPr lang="en-US" sz="1200" dirty="0" err="1"/>
              <a:t>Gulrajani</a:t>
            </a:r>
            <a:r>
              <a:rPr lang="en-US" sz="1200" dirty="0"/>
              <a:t>, I., &amp; Lopez-Paz, D. Invariant risk minimization. </a:t>
            </a:r>
            <a:r>
              <a:rPr lang="en-US" sz="1200" dirty="0" err="1"/>
              <a:t>arXiv</a:t>
            </a:r>
            <a:r>
              <a:rPr lang="en-US" sz="1200" dirty="0"/>
              <a:t> preprint </a:t>
            </a:r>
            <a:r>
              <a:rPr lang="en-US" sz="1200" dirty="0" err="1"/>
              <a:t>arXiv</a:t>
            </a:r>
            <a:r>
              <a:rPr lang="en-US" sz="1200" dirty="0"/>
              <a:t>. 2019</a:t>
            </a:r>
          </a:p>
          <a:p>
            <a:r>
              <a:rPr lang="en-US" sz="1200" dirty="0"/>
              <a:t>[2] 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Wen, Y., Zhang, K., Li, Z., &amp;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Qiao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Y. A discriminative feature learning approach for deep face recognition. ECCV, 2016.</a:t>
            </a:r>
            <a:endParaRPr lang="en-US" sz="12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7B97048-4FA0-FB5D-66AC-4735759D50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43" r="443"/>
          <a:stretch/>
        </p:blipFill>
        <p:spPr>
          <a:xfrm>
            <a:off x="2111208" y="4858643"/>
            <a:ext cx="4351965" cy="108748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0D58B27-CE9A-A333-5AFE-8B3E0E51B66A}"/>
              </a:ext>
            </a:extLst>
          </p:cNvPr>
          <p:cNvSpPr/>
          <p:nvPr/>
        </p:nvSpPr>
        <p:spPr>
          <a:xfrm>
            <a:off x="628650" y="4856021"/>
            <a:ext cx="5902597" cy="109010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669DEFD-4B59-E3CA-0F90-69D715BC50EF}"/>
              </a:ext>
            </a:extLst>
          </p:cNvPr>
          <p:cNvSpPr txBox="1"/>
          <p:nvPr/>
        </p:nvSpPr>
        <p:spPr>
          <a:xfrm>
            <a:off x="601567" y="4975978"/>
            <a:ext cx="1370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/>
              <a:t>Original </a:t>
            </a:r>
          </a:p>
          <a:p>
            <a:pPr algn="ctr"/>
            <a:r>
              <a:rPr lang="en-US" altLang="zh-CN" sz="2400" b="1"/>
              <a:t>IRM</a:t>
            </a:r>
            <a:endParaRPr lang="zh-CN" altLang="en-US" sz="2400" b="1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A4A5878-1E45-348D-7D43-B8DB8FBD2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2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02"/>
    </mc:Choice>
    <mc:Fallback>
      <p:transition spd="slow" advTm="33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B3C3-2235-4D4D-AD3F-10C94543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5935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Difference Between IFL and Class </a:t>
            </a:r>
            <a:r>
              <a:rPr lang="en-US" altLang="zh-CN" sz="4000" dirty="0"/>
              <a:t>Adjustment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AEB99-1013-45FE-BE96-A21205961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C206D-B8FE-401D-BD50-D5F64C03F164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4AC323-3EF9-49B9-9045-73DF56DD7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693" y="1524000"/>
            <a:ext cx="8780614" cy="496887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25C1BCE-B682-590F-A067-33C9EC2C9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0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58"/>
    </mc:Choice>
    <mc:Fallback>
      <p:transition spd="slow" advTm="46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0.3|0.4|7.3|3|0.9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8|11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">
      <a:majorFont>
        <a:latin typeface="Arial"/>
        <a:ea typeface="黑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983</Words>
  <Application>Microsoft Macintosh PowerPoint</Application>
  <PresentationFormat>Widescreen</PresentationFormat>
  <Paragraphs>170</Paragraphs>
  <Slides>11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Berlin Sans FB</vt:lpstr>
      <vt:lpstr>Calibri</vt:lpstr>
      <vt:lpstr>Cambria Math</vt:lpstr>
      <vt:lpstr>Times New Roman</vt:lpstr>
      <vt:lpstr>Office 主题​​</vt:lpstr>
      <vt:lpstr>Invariant Feature Learning for Generalized Long-Tailed Classification</vt:lpstr>
      <vt:lpstr>Beyond Class-wise Imbalance </vt:lpstr>
      <vt:lpstr>Beyond Class-wise Imbalance </vt:lpstr>
      <vt:lpstr>Problem Formulation of Existing LT Methods</vt:lpstr>
      <vt:lpstr>The Limitation of Logit Adjustment</vt:lpstr>
      <vt:lpstr>Problem Formulation (General)</vt:lpstr>
      <vt:lpstr>Benchmarks, Protocols and Metrics</vt:lpstr>
      <vt:lpstr>IFL: Invariant Version of Center Loss</vt:lpstr>
      <vt:lpstr>Difference Between IFL and Class Adjustment</vt:lpstr>
      <vt:lpstr>Why GLT is a “generalized” version of LT</vt:lpstr>
      <vt:lpstr>Thank You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kaihua tang</dc:creator>
  <cp:lastModifiedBy>kaihua tang</cp:lastModifiedBy>
  <cp:revision>16</cp:revision>
  <dcterms:created xsi:type="dcterms:W3CDTF">2020-04-10T06:04:49Z</dcterms:created>
  <dcterms:modified xsi:type="dcterms:W3CDTF">2022-09-30T07:45:34Z</dcterms:modified>
</cp:coreProperties>
</file>