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453" r:id="rId3"/>
    <p:sldId id="454" r:id="rId4"/>
    <p:sldId id="455" r:id="rId5"/>
    <p:sldId id="456" r:id="rId6"/>
    <p:sldId id="457" r:id="rId7"/>
    <p:sldId id="443" r:id="rId8"/>
    <p:sldId id="444" r:id="rId9"/>
    <p:sldId id="390" r:id="rId10"/>
    <p:sldId id="392" r:id="rId11"/>
    <p:sldId id="393" r:id="rId12"/>
    <p:sldId id="458" r:id="rId13"/>
    <p:sldId id="459" r:id="rId14"/>
    <p:sldId id="460" r:id="rId15"/>
    <p:sldId id="461" r:id="rId16"/>
    <p:sldId id="394" r:id="rId17"/>
    <p:sldId id="462" r:id="rId18"/>
    <p:sldId id="463" r:id="rId19"/>
    <p:sldId id="464" r:id="rId20"/>
    <p:sldId id="465" r:id="rId21"/>
    <p:sldId id="401" r:id="rId22"/>
    <p:sldId id="397" r:id="rId23"/>
    <p:sldId id="395" r:id="rId24"/>
    <p:sldId id="396" r:id="rId25"/>
    <p:sldId id="466" r:id="rId26"/>
    <p:sldId id="398" r:id="rId27"/>
    <p:sldId id="399" r:id="rId28"/>
    <p:sldId id="400" r:id="rId29"/>
    <p:sldId id="403" r:id="rId30"/>
    <p:sldId id="467" r:id="rId31"/>
    <p:sldId id="258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79791-F35A-417A-95C8-E8ECC9439E8F}">
          <p14:sldIdLst>
            <p14:sldId id="256"/>
            <p14:sldId id="453"/>
            <p14:sldId id="454"/>
            <p14:sldId id="455"/>
            <p14:sldId id="456"/>
            <p14:sldId id="457"/>
            <p14:sldId id="443"/>
            <p14:sldId id="444"/>
            <p14:sldId id="390"/>
            <p14:sldId id="392"/>
            <p14:sldId id="393"/>
            <p14:sldId id="458"/>
            <p14:sldId id="459"/>
            <p14:sldId id="460"/>
            <p14:sldId id="461"/>
            <p14:sldId id="394"/>
            <p14:sldId id="462"/>
            <p14:sldId id="463"/>
            <p14:sldId id="464"/>
            <p14:sldId id="465"/>
            <p14:sldId id="401"/>
            <p14:sldId id="397"/>
            <p14:sldId id="395"/>
            <p14:sldId id="396"/>
            <p14:sldId id="466"/>
            <p14:sldId id="398"/>
            <p14:sldId id="399"/>
            <p14:sldId id="400"/>
            <p14:sldId id="403"/>
            <p14:sldId id="467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5640B"/>
    <a:srgbClr val="C40000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AB4B06-98E2-43CE-A8B1-8BDEB22401DD}" v="10" dt="2022-09-29T08:24:31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67274" autoAdjust="0"/>
  </p:normalViewPr>
  <p:slideViewPr>
    <p:cSldViewPr snapToGrid="0">
      <p:cViewPr varScale="1">
        <p:scale>
          <a:sx n="107" d="100"/>
          <a:sy n="107" d="100"/>
        </p:scale>
        <p:origin x="23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hua tang" userId="22376ffad72c4b64" providerId="LiveId" clId="{B2AB4B06-98E2-43CE-A8B1-8BDEB22401DD}"/>
    <pc:docChg chg="undo custSel modSld">
      <pc:chgData name="kaihua tang" userId="22376ffad72c4b64" providerId="LiveId" clId="{B2AB4B06-98E2-43CE-A8B1-8BDEB22401DD}" dt="2022-09-29T08:24:35.299" v="26" actId="14100"/>
      <pc:docMkLst>
        <pc:docMk/>
      </pc:docMkLst>
      <pc:sldChg chg="addSp delSp modSp mod">
        <pc:chgData name="kaihua tang" userId="22376ffad72c4b64" providerId="LiveId" clId="{B2AB4B06-98E2-43CE-A8B1-8BDEB22401DD}" dt="2022-09-28T07:47:41.284" v="7" actId="14100"/>
        <pc:sldMkLst>
          <pc:docMk/>
          <pc:sldMk cId="444411175" sldId="256"/>
        </pc:sldMkLst>
        <pc:spChg chg="add del">
          <ac:chgData name="kaihua tang" userId="22376ffad72c4b64" providerId="LiveId" clId="{B2AB4B06-98E2-43CE-A8B1-8BDEB22401DD}" dt="2022-09-28T07:47:14.583" v="1" actId="22"/>
          <ac:spMkLst>
            <pc:docMk/>
            <pc:sldMk cId="444411175" sldId="256"/>
            <ac:spMk id="6" creationId="{D26980CC-2204-A074-1135-4FF9E60888DA}"/>
          </ac:spMkLst>
        </pc:spChg>
        <pc:picChg chg="add mod">
          <ac:chgData name="kaihua tang" userId="22376ffad72c4b64" providerId="LiveId" clId="{B2AB4B06-98E2-43CE-A8B1-8BDEB22401DD}" dt="2022-09-28T07:47:41.284" v="7" actId="14100"/>
          <ac:picMkLst>
            <pc:docMk/>
            <pc:sldMk cId="444411175" sldId="256"/>
            <ac:picMk id="8" creationId="{8B2076A3-91A3-BCE0-1DF5-6412D677095E}"/>
          </ac:picMkLst>
        </pc:picChg>
      </pc:sldChg>
      <pc:sldChg chg="addSp modSp mod">
        <pc:chgData name="kaihua tang" userId="22376ffad72c4b64" providerId="LiveId" clId="{B2AB4B06-98E2-43CE-A8B1-8BDEB22401DD}" dt="2022-09-28T07:49:08.155" v="21" actId="14100"/>
        <pc:sldMkLst>
          <pc:docMk/>
          <pc:sldMk cId="2205183595" sldId="258"/>
        </pc:sldMkLst>
        <pc:picChg chg="add mod">
          <ac:chgData name="kaihua tang" userId="22376ffad72c4b64" providerId="LiveId" clId="{B2AB4B06-98E2-43CE-A8B1-8BDEB22401DD}" dt="2022-09-28T07:49:08.155" v="21" actId="14100"/>
          <ac:picMkLst>
            <pc:docMk/>
            <pc:sldMk cId="2205183595" sldId="258"/>
            <ac:picMk id="3" creationId="{58108695-AAEE-D932-1EA3-4814F9C4E4DC}"/>
          </ac:picMkLst>
        </pc:picChg>
      </pc:sldChg>
      <pc:sldChg chg="addSp delSp modSp mod">
        <pc:chgData name="kaihua tang" userId="22376ffad72c4b64" providerId="LiveId" clId="{B2AB4B06-98E2-43CE-A8B1-8BDEB22401DD}" dt="2022-09-29T08:24:35.299" v="26" actId="14100"/>
        <pc:sldMkLst>
          <pc:docMk/>
          <pc:sldMk cId="3684753031" sldId="390"/>
        </pc:sldMkLst>
        <pc:spChg chg="add del">
          <ac:chgData name="kaihua tang" userId="22376ffad72c4b64" providerId="LiveId" clId="{B2AB4B06-98E2-43CE-A8B1-8BDEB22401DD}" dt="2022-09-29T08:24:27.040" v="23" actId="22"/>
          <ac:spMkLst>
            <pc:docMk/>
            <pc:sldMk cId="3684753031" sldId="390"/>
            <ac:spMk id="13" creationId="{8650F223-DB42-FA12-34D7-DF706869FA9C}"/>
          </ac:spMkLst>
        </pc:spChg>
        <pc:cxnChg chg="add mod">
          <ac:chgData name="kaihua tang" userId="22376ffad72c4b64" providerId="LiveId" clId="{B2AB4B06-98E2-43CE-A8B1-8BDEB22401DD}" dt="2022-09-29T08:24:35.299" v="26" actId="14100"/>
          <ac:cxnSpMkLst>
            <pc:docMk/>
            <pc:sldMk cId="3684753031" sldId="390"/>
            <ac:cxnSpMk id="14" creationId="{7020E239-0AC0-3AD4-8900-5CC27477FB25}"/>
          </ac:cxnSpMkLst>
        </pc:cxnChg>
      </pc:sldChg>
      <pc:sldChg chg="addSp modSp mod">
        <pc:chgData name="kaihua tang" userId="22376ffad72c4b64" providerId="LiveId" clId="{B2AB4B06-98E2-43CE-A8B1-8BDEB22401DD}" dt="2022-09-28T07:47:53.268" v="10" actId="14100"/>
        <pc:sldMkLst>
          <pc:docMk/>
          <pc:sldMk cId="3460594799" sldId="453"/>
        </pc:sldMkLst>
        <pc:picChg chg="add mod">
          <ac:chgData name="kaihua tang" userId="22376ffad72c4b64" providerId="LiveId" clId="{B2AB4B06-98E2-43CE-A8B1-8BDEB22401DD}" dt="2022-09-28T07:47:53.268" v="10" actId="14100"/>
          <ac:picMkLst>
            <pc:docMk/>
            <pc:sldMk cId="3460594799" sldId="453"/>
            <ac:picMk id="5" creationId="{7B6ADA51-D622-CF4B-B8EB-F4B57279D96A}"/>
          </ac:picMkLst>
        </pc:picChg>
      </pc:sldChg>
      <pc:sldChg chg="addSp modSp">
        <pc:chgData name="kaihua tang" userId="22376ffad72c4b64" providerId="LiveId" clId="{B2AB4B06-98E2-43CE-A8B1-8BDEB22401DD}" dt="2022-09-28T07:48:05.179" v="11"/>
        <pc:sldMkLst>
          <pc:docMk/>
          <pc:sldMk cId="2222013185" sldId="457"/>
        </pc:sldMkLst>
        <pc:picChg chg="add mod">
          <ac:chgData name="kaihua tang" userId="22376ffad72c4b64" providerId="LiveId" clId="{B2AB4B06-98E2-43CE-A8B1-8BDEB22401DD}" dt="2022-09-28T07:48:05.179" v="11"/>
          <ac:picMkLst>
            <pc:docMk/>
            <pc:sldMk cId="2222013185" sldId="457"/>
            <ac:picMk id="5" creationId="{28FF92C9-DA6D-9602-6B48-F8FAF8EF10DB}"/>
          </ac:picMkLst>
        </pc:picChg>
      </pc:sldChg>
      <pc:sldChg chg="addSp modSp">
        <pc:chgData name="kaihua tang" userId="22376ffad72c4b64" providerId="LiveId" clId="{B2AB4B06-98E2-43CE-A8B1-8BDEB22401DD}" dt="2022-09-28T07:48:16.919" v="14"/>
        <pc:sldMkLst>
          <pc:docMk/>
          <pc:sldMk cId="566022470" sldId="458"/>
        </pc:sldMkLst>
        <pc:picChg chg="add mod">
          <ac:chgData name="kaihua tang" userId="22376ffad72c4b64" providerId="LiveId" clId="{B2AB4B06-98E2-43CE-A8B1-8BDEB22401DD}" dt="2022-09-28T07:48:16.919" v="14"/>
          <ac:picMkLst>
            <pc:docMk/>
            <pc:sldMk cId="566022470" sldId="458"/>
            <ac:picMk id="5" creationId="{AB831076-13BD-7916-C97F-7702F89709A0}"/>
          </ac:picMkLst>
        </pc:picChg>
      </pc:sldChg>
      <pc:sldChg chg="addSp delSp modSp">
        <pc:chgData name="kaihua tang" userId="22376ffad72c4b64" providerId="LiveId" clId="{B2AB4B06-98E2-43CE-A8B1-8BDEB22401DD}" dt="2022-09-28T07:48:14.627" v="13"/>
        <pc:sldMkLst>
          <pc:docMk/>
          <pc:sldMk cId="467199430" sldId="459"/>
        </pc:sldMkLst>
        <pc:picChg chg="add del mod">
          <ac:chgData name="kaihua tang" userId="22376ffad72c4b64" providerId="LiveId" clId="{B2AB4B06-98E2-43CE-A8B1-8BDEB22401DD}" dt="2022-09-28T07:48:14.627" v="13"/>
          <ac:picMkLst>
            <pc:docMk/>
            <pc:sldMk cId="467199430" sldId="459"/>
            <ac:picMk id="3" creationId="{12621A2A-14BC-1B96-9491-F983C32BB630}"/>
          </ac:picMkLst>
        </pc:picChg>
      </pc:sldChg>
      <pc:sldChg chg="addSp modSp">
        <pc:chgData name="kaihua tang" userId="22376ffad72c4b64" providerId="LiveId" clId="{B2AB4B06-98E2-43CE-A8B1-8BDEB22401DD}" dt="2022-09-28T07:48:26.583" v="15"/>
        <pc:sldMkLst>
          <pc:docMk/>
          <pc:sldMk cId="1547743529" sldId="465"/>
        </pc:sldMkLst>
        <pc:picChg chg="add mod">
          <ac:chgData name="kaihua tang" userId="22376ffad72c4b64" providerId="LiveId" clId="{B2AB4B06-98E2-43CE-A8B1-8BDEB22401DD}" dt="2022-09-28T07:48:26.583" v="15"/>
          <ac:picMkLst>
            <pc:docMk/>
            <pc:sldMk cId="1547743529" sldId="465"/>
            <ac:picMk id="5" creationId="{39BEB54D-E319-5BD4-B55A-879D274925DA}"/>
          </ac:picMkLst>
        </pc:picChg>
      </pc:sldChg>
      <pc:sldChg chg="addSp modSp">
        <pc:chgData name="kaihua tang" userId="22376ffad72c4b64" providerId="LiveId" clId="{B2AB4B06-98E2-43CE-A8B1-8BDEB22401DD}" dt="2022-09-28T07:48:51.903" v="16"/>
        <pc:sldMkLst>
          <pc:docMk/>
          <pc:sldMk cId="1627445403" sldId="466"/>
        </pc:sldMkLst>
        <pc:picChg chg="add mod">
          <ac:chgData name="kaihua tang" userId="22376ffad72c4b64" providerId="LiveId" clId="{B2AB4B06-98E2-43CE-A8B1-8BDEB22401DD}" dt="2022-09-28T07:48:51.903" v="16"/>
          <ac:picMkLst>
            <pc:docMk/>
            <pc:sldMk cId="1627445403" sldId="466"/>
            <ac:picMk id="5" creationId="{F38356A2-5761-DDDF-8433-B184D167B072}"/>
          </ac:picMkLst>
        </pc:picChg>
      </pc:sldChg>
    </pc:docChg>
  </pc:docChgLst>
  <pc:docChgLst>
    <pc:chgData name="tang kaihua" userId="22376ffad72c4b64" providerId="LiveId" clId="{F8DF882F-90B9-4051-A324-AA716AFEA7CF}"/>
    <pc:docChg chg="modSld">
      <pc:chgData name="tang kaihua" userId="22376ffad72c4b64" providerId="LiveId" clId="{F8DF882F-90B9-4051-A324-AA716AFEA7CF}" dt="2022-08-04T10:14:18.600" v="23" actId="20577"/>
      <pc:docMkLst>
        <pc:docMk/>
      </pc:docMkLst>
      <pc:sldChg chg="modSp">
        <pc:chgData name="tang kaihua" userId="22376ffad72c4b64" providerId="LiveId" clId="{F8DF882F-90B9-4051-A324-AA716AFEA7CF}" dt="2022-08-04T10:14:18.600" v="23" actId="20577"/>
        <pc:sldMkLst>
          <pc:docMk/>
          <pc:sldMk cId="5658384" sldId="444"/>
        </pc:sldMkLst>
        <pc:spChg chg="mod">
          <ac:chgData name="tang kaihua" userId="22376ffad72c4b64" providerId="LiveId" clId="{F8DF882F-90B9-4051-A324-AA716AFEA7CF}" dt="2022-08-04T10:14:18.600" v="23" actId="20577"/>
          <ac:spMkLst>
            <pc:docMk/>
            <pc:sldMk cId="5658384" sldId="444"/>
            <ac:spMk id="34" creationId="{FFB0FAB8-CAE7-E406-2008-47118873D0D1}"/>
          </ac:spMkLst>
        </pc:spChg>
      </pc:sldChg>
    </pc:docChg>
  </pc:docChgLst>
  <pc:docChgLst>
    <pc:chgData name="tang kaihua" userId="22376ffad72c4b64" providerId="LiveId" clId="{EB9D517A-53CF-4BD8-8866-EEA54E5DB807}"/>
    <pc:docChg chg="custSel modSld">
      <pc:chgData name="tang kaihua" userId="22376ffad72c4b64" providerId="LiveId" clId="{EB9D517A-53CF-4BD8-8866-EEA54E5DB807}" dt="2022-08-02T05:32:56.034" v="4489" actId="20577"/>
      <pc:docMkLst>
        <pc:docMk/>
      </pc:docMkLst>
      <pc:sldChg chg="addSp delSp modSp modAnim">
        <pc:chgData name="tang kaihua" userId="22376ffad72c4b64" providerId="LiveId" clId="{EB9D517A-53CF-4BD8-8866-EEA54E5DB807}" dt="2022-08-02T04:55:07.766" v="1098"/>
        <pc:sldMkLst>
          <pc:docMk/>
          <pc:sldMk cId="3684753031" sldId="390"/>
        </pc:sldMkLst>
        <pc:spChg chg="add del mod">
          <ac:chgData name="tang kaihua" userId="22376ffad72c4b64" providerId="LiveId" clId="{EB9D517A-53CF-4BD8-8866-EEA54E5DB807}" dt="2022-08-02T04:54:55.423" v="1097"/>
          <ac:spMkLst>
            <pc:docMk/>
            <pc:sldMk cId="3684753031" sldId="390"/>
            <ac:spMk id="38" creationId="{DA3270ED-7367-ECC4-6003-5348E3F083B2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41" creationId="{0B3FB1DD-B83B-A5EA-2D5F-0417AB70DDA3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42" creationId="{5719B610-8908-B9F5-7DD6-443FE0626C1F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43" creationId="{3B238D72-AC5D-C344-D0B8-95FDDBF3AB74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69" creationId="{59A72497-45FC-4DAF-4F4E-32D08CE542F0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70" creationId="{F9454107-8679-C927-F7C2-9A8D4EB25E90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71" creationId="{E916A0C1-1BF6-0F9D-BD5C-1351D8883D51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72" creationId="{FD93E8BB-182F-FF95-894F-ED6405779DFE}"/>
          </ac:spMkLst>
        </pc:spChg>
        <pc:grpChg chg="add mod">
          <ac:chgData name="tang kaihua" userId="22376ffad72c4b64" providerId="LiveId" clId="{EB9D517A-53CF-4BD8-8866-EEA54E5DB807}" dt="2022-08-02T04:55:07.766" v="1098"/>
          <ac:grpSpMkLst>
            <pc:docMk/>
            <pc:sldMk cId="3684753031" sldId="390"/>
            <ac:grpSpMk id="39" creationId="{C5729342-A770-EF27-BEBA-871238B558AD}"/>
          </ac:grpSpMkLst>
        </pc:grpChg>
        <pc:grpChg chg="mod">
          <ac:chgData name="tang kaihua" userId="22376ffad72c4b64" providerId="LiveId" clId="{EB9D517A-53CF-4BD8-8866-EEA54E5DB807}" dt="2022-08-02T04:55:07.766" v="1098"/>
          <ac:grpSpMkLst>
            <pc:docMk/>
            <pc:sldMk cId="3684753031" sldId="390"/>
            <ac:grpSpMk id="40" creationId="{3978EB9C-30CC-7DE3-9C1A-678D7F7A8912}"/>
          </ac:grpSpMkLst>
        </pc:grpChg>
        <pc:cxnChg chg="mod">
          <ac:chgData name="tang kaihua" userId="22376ffad72c4b64" providerId="LiveId" clId="{EB9D517A-53CF-4BD8-8866-EEA54E5DB807}" dt="2022-08-02T04:55:07.766" v="1098"/>
          <ac:cxnSpMkLst>
            <pc:docMk/>
            <pc:sldMk cId="3684753031" sldId="390"/>
            <ac:cxnSpMk id="73" creationId="{B3CBCD0D-F842-FE89-BD05-42445DCF45A8}"/>
          </ac:cxnSpMkLst>
        </pc:cxnChg>
        <pc:cxnChg chg="mod">
          <ac:chgData name="tang kaihua" userId="22376ffad72c4b64" providerId="LiveId" clId="{EB9D517A-53CF-4BD8-8866-EEA54E5DB807}" dt="2022-08-02T04:55:07.766" v="1098"/>
          <ac:cxnSpMkLst>
            <pc:docMk/>
            <pc:sldMk cId="3684753031" sldId="390"/>
            <ac:cxnSpMk id="74" creationId="{74192DB4-1D0B-3034-5328-709EF355D11F}"/>
          </ac:cxnSpMkLst>
        </pc:cxnChg>
        <pc:cxnChg chg="mod">
          <ac:chgData name="tang kaihua" userId="22376ffad72c4b64" providerId="LiveId" clId="{EB9D517A-53CF-4BD8-8866-EEA54E5DB807}" dt="2022-08-02T04:55:07.766" v="1098"/>
          <ac:cxnSpMkLst>
            <pc:docMk/>
            <pc:sldMk cId="3684753031" sldId="390"/>
            <ac:cxnSpMk id="75" creationId="{E5C809A1-E494-05B9-D8BC-492963BEABCC}"/>
          </ac:cxnSpMkLst>
        </pc:cxnChg>
        <pc:cxnChg chg="mod">
          <ac:chgData name="tang kaihua" userId="22376ffad72c4b64" providerId="LiveId" clId="{EB9D517A-53CF-4BD8-8866-EEA54E5DB807}" dt="2022-08-02T04:55:07.766" v="1098"/>
          <ac:cxnSpMkLst>
            <pc:docMk/>
            <pc:sldMk cId="3684753031" sldId="390"/>
            <ac:cxnSpMk id="76" creationId="{CF676BFF-0A30-FA42-19E3-15E8C6767553}"/>
          </ac:cxnSpMkLst>
        </pc:cxnChg>
        <pc:cxnChg chg="mod">
          <ac:chgData name="tang kaihua" userId="22376ffad72c4b64" providerId="LiveId" clId="{EB9D517A-53CF-4BD8-8866-EEA54E5DB807}" dt="2022-08-02T04:55:07.766" v="1098"/>
          <ac:cxnSpMkLst>
            <pc:docMk/>
            <pc:sldMk cId="3684753031" sldId="390"/>
            <ac:cxnSpMk id="77" creationId="{2401B8C8-0198-9B96-A82A-E00A6669D158}"/>
          </ac:cxnSpMkLst>
        </pc:cxnChg>
      </pc:sldChg>
      <pc:sldChg chg="modNotesTx">
        <pc:chgData name="tang kaihua" userId="22376ffad72c4b64" providerId="LiveId" clId="{EB9D517A-53CF-4BD8-8866-EEA54E5DB807}" dt="2022-08-02T04:57:25.966" v="1415" actId="20577"/>
        <pc:sldMkLst>
          <pc:docMk/>
          <pc:sldMk cId="2788787036" sldId="392"/>
        </pc:sldMkLst>
      </pc:sldChg>
      <pc:sldChg chg="modSp mod">
        <pc:chgData name="tang kaihua" userId="22376ffad72c4b64" providerId="LiveId" clId="{EB9D517A-53CF-4BD8-8866-EEA54E5DB807}" dt="2022-08-02T05:05:32.676" v="2614" actId="20577"/>
        <pc:sldMkLst>
          <pc:docMk/>
          <pc:sldMk cId="698987801" sldId="394"/>
        </pc:sldMkLst>
        <pc:spChg chg="mod">
          <ac:chgData name="tang kaihua" userId="22376ffad72c4b64" providerId="LiveId" clId="{EB9D517A-53CF-4BD8-8866-EEA54E5DB807}" dt="2022-08-02T05:05:32.676" v="2614" actId="20577"/>
          <ac:spMkLst>
            <pc:docMk/>
            <pc:sldMk cId="698987801" sldId="394"/>
            <ac:spMk id="3" creationId="{CB83E358-DAD7-4442-9C53-8994189990AC}"/>
          </ac:spMkLst>
        </pc:spChg>
      </pc:sldChg>
      <pc:sldChg chg="modNotesTx">
        <pc:chgData name="tang kaihua" userId="22376ffad72c4b64" providerId="LiveId" clId="{EB9D517A-53CF-4BD8-8866-EEA54E5DB807}" dt="2022-08-02T05:14:53.085" v="3767" actId="20577"/>
        <pc:sldMkLst>
          <pc:docMk/>
          <pc:sldMk cId="1429121046" sldId="397"/>
        </pc:sldMkLst>
      </pc:sldChg>
      <pc:sldChg chg="modNotesTx">
        <pc:chgData name="tang kaihua" userId="22376ffad72c4b64" providerId="LiveId" clId="{EB9D517A-53CF-4BD8-8866-EEA54E5DB807}" dt="2022-08-02T05:32:56.034" v="4489" actId="20577"/>
        <pc:sldMkLst>
          <pc:docMk/>
          <pc:sldMk cId="1301018297" sldId="399"/>
        </pc:sldMkLst>
      </pc:sldChg>
      <pc:sldChg chg="modNotesTx">
        <pc:chgData name="tang kaihua" userId="22376ffad72c4b64" providerId="LiveId" clId="{EB9D517A-53CF-4BD8-8866-EEA54E5DB807}" dt="2022-08-02T05:13:20.407" v="3622" actId="20577"/>
        <pc:sldMkLst>
          <pc:docMk/>
          <pc:sldMk cId="4081908494" sldId="401"/>
        </pc:sldMkLst>
      </pc:sldChg>
      <pc:sldChg chg="modNotesTx">
        <pc:chgData name="tang kaihua" userId="22376ffad72c4b64" providerId="LiveId" clId="{EB9D517A-53CF-4BD8-8866-EEA54E5DB807}" dt="2022-08-02T05:27:22.995" v="4421" actId="20577"/>
        <pc:sldMkLst>
          <pc:docMk/>
          <pc:sldMk cId="1698253971" sldId="443"/>
        </pc:sldMkLst>
      </pc:sldChg>
      <pc:sldChg chg="modSp mod modNotesTx">
        <pc:chgData name="tang kaihua" userId="22376ffad72c4b64" providerId="LiveId" clId="{EB9D517A-53CF-4BD8-8866-EEA54E5DB807}" dt="2022-08-02T04:48:30.791" v="256" actId="20577"/>
        <pc:sldMkLst>
          <pc:docMk/>
          <pc:sldMk cId="2687355768" sldId="454"/>
        </pc:sldMkLst>
        <pc:spChg chg="mod">
          <ac:chgData name="tang kaihua" userId="22376ffad72c4b64" providerId="LiveId" clId="{EB9D517A-53CF-4BD8-8866-EEA54E5DB807}" dt="2022-08-02T04:46:25.498" v="11" actId="20577"/>
          <ac:spMkLst>
            <pc:docMk/>
            <pc:sldMk cId="2687355768" sldId="454"/>
            <ac:spMk id="5" creationId="{85F64569-979D-43FD-9C03-9B1422C06088}"/>
          </ac:spMkLst>
        </pc:spChg>
      </pc:sldChg>
      <pc:sldChg chg="modSp mod modNotesTx">
        <pc:chgData name="tang kaihua" userId="22376ffad72c4b64" providerId="LiveId" clId="{EB9D517A-53CF-4BD8-8866-EEA54E5DB807}" dt="2022-08-02T05:26:41.245" v="4410" actId="20577"/>
        <pc:sldMkLst>
          <pc:docMk/>
          <pc:sldMk cId="1900080682" sldId="455"/>
        </pc:sldMkLst>
        <pc:spChg chg="mod">
          <ac:chgData name="tang kaihua" userId="22376ffad72c4b64" providerId="LiveId" clId="{EB9D517A-53CF-4BD8-8866-EEA54E5DB807}" dt="2022-08-02T04:49:06.493" v="320" actId="1037"/>
          <ac:spMkLst>
            <pc:docMk/>
            <pc:sldMk cId="1900080682" sldId="455"/>
            <ac:spMk id="9" creationId="{0E5B01E0-A95C-42C7-BAFC-B1427E797EF6}"/>
          </ac:spMkLst>
        </pc:spChg>
        <pc:spChg chg="mod">
          <ac:chgData name="tang kaihua" userId="22376ffad72c4b64" providerId="LiveId" clId="{EB9D517A-53CF-4BD8-8866-EEA54E5DB807}" dt="2022-08-02T04:48:49.470" v="272" actId="20577"/>
          <ac:spMkLst>
            <pc:docMk/>
            <pc:sldMk cId="1900080682" sldId="455"/>
            <ac:spMk id="10" creationId="{E5BB5308-A1FD-4F80-9897-F86BF6FCB6A4}"/>
          </ac:spMkLst>
        </pc:spChg>
      </pc:sldChg>
      <pc:sldChg chg="modNotesTx">
        <pc:chgData name="tang kaihua" userId="22376ffad72c4b64" providerId="LiveId" clId="{EB9D517A-53CF-4BD8-8866-EEA54E5DB807}" dt="2022-08-02T05:26:59.770" v="4420" actId="20577"/>
        <pc:sldMkLst>
          <pc:docMk/>
          <pc:sldMk cId="498402925" sldId="456"/>
        </pc:sldMkLst>
      </pc:sldChg>
      <pc:sldChg chg="modNotesTx">
        <pc:chgData name="tang kaihua" userId="22376ffad72c4b64" providerId="LiveId" clId="{EB9D517A-53CF-4BD8-8866-EEA54E5DB807}" dt="2022-08-02T04:53:26.774" v="1095"/>
        <pc:sldMkLst>
          <pc:docMk/>
          <pc:sldMk cId="2222013185" sldId="457"/>
        </pc:sldMkLst>
      </pc:sldChg>
      <pc:sldChg chg="modNotesTx">
        <pc:chgData name="tang kaihua" userId="22376ffad72c4b64" providerId="LiveId" clId="{EB9D517A-53CF-4BD8-8866-EEA54E5DB807}" dt="2022-08-02T04:59:38.560" v="1797" actId="20577"/>
        <pc:sldMkLst>
          <pc:docMk/>
          <pc:sldMk cId="566022470" sldId="458"/>
        </pc:sldMkLst>
      </pc:sldChg>
      <pc:sldChg chg="modNotesTx">
        <pc:chgData name="tang kaihua" userId="22376ffad72c4b64" providerId="LiveId" clId="{EB9D517A-53CF-4BD8-8866-EEA54E5DB807}" dt="2022-08-02T05:01:32.872" v="2041" actId="20577"/>
        <pc:sldMkLst>
          <pc:docMk/>
          <pc:sldMk cId="467199430" sldId="459"/>
        </pc:sldMkLst>
      </pc:sldChg>
      <pc:sldChg chg="modNotesTx">
        <pc:chgData name="tang kaihua" userId="22376ffad72c4b64" providerId="LiveId" clId="{EB9D517A-53CF-4BD8-8866-EEA54E5DB807}" dt="2022-08-02T05:03:06.384" v="2366" actId="20577"/>
        <pc:sldMkLst>
          <pc:docMk/>
          <pc:sldMk cId="1171780525" sldId="460"/>
        </pc:sldMkLst>
      </pc:sldChg>
      <pc:sldChg chg="modNotesTx">
        <pc:chgData name="tang kaihua" userId="22376ffad72c4b64" providerId="LiveId" clId="{EB9D517A-53CF-4BD8-8866-EEA54E5DB807}" dt="2022-08-02T05:30:13.827" v="4477" actId="20577"/>
        <pc:sldMkLst>
          <pc:docMk/>
          <pc:sldMk cId="3408196569" sldId="461"/>
        </pc:sldMkLst>
      </pc:sldChg>
      <pc:sldChg chg="modSp mod modNotesTx">
        <pc:chgData name="tang kaihua" userId="22376ffad72c4b64" providerId="LiveId" clId="{EB9D517A-53CF-4BD8-8866-EEA54E5DB807}" dt="2022-08-02T05:07:44.130" v="2874" actId="20577"/>
        <pc:sldMkLst>
          <pc:docMk/>
          <pc:sldMk cId="257730767" sldId="462"/>
        </pc:sldMkLst>
        <pc:spChg chg="mod">
          <ac:chgData name="tang kaihua" userId="22376ffad72c4b64" providerId="LiveId" clId="{EB9D517A-53CF-4BD8-8866-EEA54E5DB807}" dt="2022-08-02T05:06:32.988" v="2714" actId="20577"/>
          <ac:spMkLst>
            <pc:docMk/>
            <pc:sldMk cId="257730767" sldId="462"/>
            <ac:spMk id="2" creationId="{98594348-BE34-46CA-9778-7FB37002E545}"/>
          </ac:spMkLst>
        </pc:spChg>
      </pc:sldChg>
      <pc:sldChg chg="modNotesTx">
        <pc:chgData name="tang kaihua" userId="22376ffad72c4b64" providerId="LiveId" clId="{EB9D517A-53CF-4BD8-8866-EEA54E5DB807}" dt="2022-08-02T05:08:29.519" v="3044" actId="20577"/>
        <pc:sldMkLst>
          <pc:docMk/>
          <pc:sldMk cId="3869744327" sldId="463"/>
        </pc:sldMkLst>
      </pc:sldChg>
      <pc:sldChg chg="modNotesTx">
        <pc:chgData name="tang kaihua" userId="22376ffad72c4b64" providerId="LiveId" clId="{EB9D517A-53CF-4BD8-8866-EEA54E5DB807}" dt="2022-08-02T05:09:39.789" v="3258" actId="20577"/>
        <pc:sldMkLst>
          <pc:docMk/>
          <pc:sldMk cId="3466561947" sldId="464"/>
        </pc:sldMkLst>
      </pc:sldChg>
      <pc:sldChg chg="modNotesTx">
        <pc:chgData name="tang kaihua" userId="22376ffad72c4b64" providerId="LiveId" clId="{EB9D517A-53CF-4BD8-8866-EEA54E5DB807}" dt="2022-08-02T05:11:05.365" v="3315" actId="20577"/>
        <pc:sldMkLst>
          <pc:docMk/>
          <pc:sldMk cId="1547743529" sldId="465"/>
        </pc:sldMkLst>
      </pc:sldChg>
      <pc:sldChg chg="modNotesTx">
        <pc:chgData name="tang kaihua" userId="22376ffad72c4b64" providerId="LiveId" clId="{EB9D517A-53CF-4BD8-8866-EEA54E5DB807}" dt="2022-08-02T05:18:06.067" v="4304" actId="20577"/>
        <pc:sldMkLst>
          <pc:docMk/>
          <pc:sldMk cId="1627445403" sldId="466"/>
        </pc:sldMkLst>
      </pc:sldChg>
      <pc:sldChg chg="modSp mod modNotesTx">
        <pc:chgData name="tang kaihua" userId="22376ffad72c4b64" providerId="LiveId" clId="{EB9D517A-53CF-4BD8-8866-EEA54E5DB807}" dt="2022-08-02T05:18:24.540" v="4376" actId="20577"/>
        <pc:sldMkLst>
          <pc:docMk/>
          <pc:sldMk cId="1078980048" sldId="467"/>
        </pc:sldMkLst>
        <pc:spChg chg="mod">
          <ac:chgData name="tang kaihua" userId="22376ffad72c4b64" providerId="LiveId" clId="{EB9D517A-53CF-4BD8-8866-EEA54E5DB807}" dt="2022-08-02T05:18:12.469" v="4321" actId="20577"/>
          <ac:spMkLst>
            <pc:docMk/>
            <pc:sldMk cId="1078980048" sldId="467"/>
            <ac:spMk id="2" creationId="{B8E74E45-271D-53FA-B45E-F374D71A5A9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042834676112687E-2"/>
          <c:y val="0.13217557495665502"/>
          <c:w val="0.91791433064777461"/>
          <c:h val="0.80173663756501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Sheet1!$A$2:$A$30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1113</c:v>
                </c:pt>
                <c:pt idx="1">
                  <c:v>1108</c:v>
                </c:pt>
                <c:pt idx="2">
                  <c:v>1117</c:v>
                </c:pt>
                <c:pt idx="3">
                  <c:v>1105</c:v>
                </c:pt>
                <c:pt idx="4">
                  <c:v>1109</c:v>
                </c:pt>
                <c:pt idx="5">
                  <c:v>1102</c:v>
                </c:pt>
                <c:pt idx="6">
                  <c:v>1108</c:v>
                </c:pt>
                <c:pt idx="7">
                  <c:v>1104</c:v>
                </c:pt>
                <c:pt idx="8">
                  <c:v>1106</c:v>
                </c:pt>
                <c:pt idx="9">
                  <c:v>1113</c:v>
                </c:pt>
                <c:pt idx="10">
                  <c:v>1114</c:v>
                </c:pt>
                <c:pt idx="11">
                  <c:v>1111</c:v>
                </c:pt>
                <c:pt idx="12">
                  <c:v>1105</c:v>
                </c:pt>
                <c:pt idx="13">
                  <c:v>1106</c:v>
                </c:pt>
                <c:pt idx="14">
                  <c:v>1099</c:v>
                </c:pt>
                <c:pt idx="15">
                  <c:v>1107</c:v>
                </c:pt>
                <c:pt idx="16">
                  <c:v>1100</c:v>
                </c:pt>
                <c:pt idx="17">
                  <c:v>1112</c:v>
                </c:pt>
                <c:pt idx="18">
                  <c:v>1109</c:v>
                </c:pt>
                <c:pt idx="19">
                  <c:v>1109</c:v>
                </c:pt>
                <c:pt idx="20">
                  <c:v>1107</c:v>
                </c:pt>
                <c:pt idx="21">
                  <c:v>1102</c:v>
                </c:pt>
                <c:pt idx="22">
                  <c:v>1126</c:v>
                </c:pt>
                <c:pt idx="23">
                  <c:v>1111</c:v>
                </c:pt>
                <c:pt idx="24">
                  <c:v>1115</c:v>
                </c:pt>
                <c:pt idx="25">
                  <c:v>1110</c:v>
                </c:pt>
                <c:pt idx="26">
                  <c:v>1105</c:v>
                </c:pt>
                <c:pt idx="27">
                  <c:v>1106</c:v>
                </c:pt>
                <c:pt idx="28">
                  <c:v>1093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BF-4698-9FBF-F3D211C20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121190464"/>
        <c:axId val="2121189632"/>
      </c:barChart>
      <c:catAx>
        <c:axId val="2121190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1189632"/>
        <c:crosses val="autoZero"/>
        <c:auto val="1"/>
        <c:lblAlgn val="ctr"/>
        <c:lblOffset val="100"/>
        <c:noMultiLvlLbl val="0"/>
      </c:catAx>
      <c:valAx>
        <c:axId val="2121189632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1211904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5BCFE9-42F6-4B3F-B038-28E68471E1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2BA66F-8B28-4A98-95BC-A2940FEC0D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2E9C-6C4E-4E5C-A14E-9410DD9F2C4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1B755-CEC9-4B41-9C60-0C6D869343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F8A48-57A1-4C19-A05B-04762599F9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9F8CB-FA4D-4C00-878A-B4D355370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899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40CCD-C70E-441B-8D41-0FD1784A1F3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E31BA-E5C5-4F41-A381-76E2DB2B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529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64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consequence of class-wise bias is very intuitive, it’s just the unfair advantages of head categories.</a:t>
            </a:r>
          </a:p>
          <a:p>
            <a:endParaRPr lang="en-US" altLang="zh-CN" dirty="0"/>
          </a:p>
          <a:p>
            <a:r>
              <a:rPr lang="en-US" altLang="zh-CN" dirty="0"/>
              <a:t>But the attribute-wise bias within each class is much more tricky, because theoretically, it should not related to the classification results.</a:t>
            </a:r>
          </a:p>
          <a:p>
            <a:endParaRPr lang="en-US" altLang="zh-CN" dirty="0"/>
          </a:p>
          <a:p>
            <a:r>
              <a:rPr lang="en-US" altLang="zh-CN" dirty="0"/>
              <a:t>Let’s see the problems caused by the attribute bias.</a:t>
            </a:r>
          </a:p>
          <a:p>
            <a:endParaRPr lang="en-US" altLang="zh-CN" dirty="0"/>
          </a:p>
          <a:p>
            <a:r>
              <a:rPr lang="en-US" altLang="zh-CN" dirty="0"/>
              <a:t>1) XXXX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94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2) XXXXX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23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previous benchmarks can either study the class-wise long-tailed problem or attribute-wise long-tailed problem,</a:t>
            </a:r>
          </a:p>
          <a:p>
            <a:endParaRPr lang="en-US" dirty="0"/>
          </a:p>
          <a:p>
            <a:r>
              <a:rPr lang="en-US" dirty="0"/>
              <a:t>There are no existing benchmarks we can use.</a:t>
            </a:r>
          </a:p>
          <a:p>
            <a:endParaRPr lang="en-US" dirty="0"/>
          </a:p>
          <a:p>
            <a:r>
              <a:rPr lang="en-US" dirty="0"/>
              <a:t>Therefore, we need to proposed our  own benchmarks to study the above mentioned two biases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32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benchmark is called ImageNet-GLT</a:t>
            </a:r>
          </a:p>
          <a:p>
            <a:endParaRPr lang="en-US" dirty="0"/>
          </a:p>
          <a:p>
            <a:r>
              <a:rPr lang="en-US" dirty="0"/>
              <a:t>It doesn’t have attribute annotations, so XXXXX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32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benchmark is MSCOCO-GLT.</a:t>
            </a:r>
          </a:p>
          <a:p>
            <a:endParaRPr lang="en-US" dirty="0"/>
          </a:p>
          <a:p>
            <a:r>
              <a:rPr lang="en-US" dirty="0"/>
              <a:t>It’s constructed from MSCOCO-attribute dataset.</a:t>
            </a:r>
          </a:p>
          <a:p>
            <a:endParaRPr lang="en-US" dirty="0"/>
          </a:p>
          <a:p>
            <a:r>
              <a:rPr lang="en-US" dirty="0"/>
              <a:t>It has real attribute annotations.</a:t>
            </a:r>
          </a:p>
          <a:p>
            <a:endParaRPr lang="en-US" dirty="0"/>
          </a:p>
          <a:p>
            <a:r>
              <a:rPr lang="en-US" dirty="0"/>
              <a:t>Note that the attribute is multi-label, and each object can have multiple attributes at the same time.</a:t>
            </a:r>
          </a:p>
          <a:p>
            <a:endParaRPr lang="en-US" dirty="0"/>
          </a:p>
          <a:p>
            <a:r>
              <a:rPr lang="en-US" dirty="0"/>
              <a:t>It makes attribute-wise imbalance much harder, as XXXXXX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14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example of a class-wise balanced MSCOCO-</a:t>
            </a:r>
            <a:r>
              <a:rPr lang="en-US" altLang="zh-CN" dirty="0"/>
              <a:t>GLT training set.</a:t>
            </a:r>
          </a:p>
          <a:p>
            <a:endParaRPr lang="en-US" altLang="zh-CN" dirty="0"/>
          </a:p>
          <a:p>
            <a:r>
              <a:rPr lang="en-US" altLang="zh-CN" dirty="0"/>
              <a:t>The attribute-wise distribution is still long-tailed, which explains the previous LT algorithm cannot solve the GLT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78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To better evaluate the robustness against the data imbalance,</a:t>
            </a:r>
          </a:p>
          <a:p>
            <a:r>
              <a:rPr lang="en-US" altLang="zh-CN"/>
              <a:t>I adopted three protocols: XXX XX </a:t>
            </a:r>
            <a:r>
              <a:rPr lang="en-US" altLang="zh-CN" err="1"/>
              <a:t>XX</a:t>
            </a:r>
            <a:endParaRPr lang="en-US" altLang="zh-CN"/>
          </a:p>
          <a:p>
            <a:r>
              <a:rPr lang="en-US" altLang="zh-CN"/>
              <a:t>I further use both top-1 accuracy together with top-1 precision to be our evaluation metrics.</a:t>
            </a:r>
          </a:p>
          <a:p>
            <a:r>
              <a:rPr lang="en-US" altLang="zh-CN"/>
              <a:t>The conventional LT classification only report accuracy, but it can be easily cheated by precision-recall trade-off.</a:t>
            </a:r>
          </a:p>
          <a:p>
            <a:r>
              <a:rPr lang="en-US" altLang="zh-CN"/>
              <a:t>So we reported precision as well</a:t>
            </a: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15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all training or testing splits from the above three protocols, </a:t>
            </a:r>
          </a:p>
          <a:p>
            <a:r>
              <a:rPr lang="en-US" altLang="zh-CN" dirty="0"/>
              <a:t>Constructing generalized balanced testing set Test-GBL is the 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most challenging problem.</a:t>
            </a:r>
          </a:p>
          <a:p>
            <a:endParaRPr lang="en-US" altLang="zh-CN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For ImageNet-GLT, XXXX</a:t>
            </a:r>
          </a:p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For MSCOCO-GLT, XXXX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29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class and attribute statistics for all training and testing splits in ImageNet-GLT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28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are statistics for MSCOCO-GLT.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that the attribute distribution of Test-GBL is not strictly balanced, but its STD is lower than the biased training set,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Making it relatively more balancing.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24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0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let’s look at our proposed baseline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15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better understand two kinds of biases, </a:t>
            </a:r>
          </a:p>
          <a:p>
            <a:endParaRPr lang="en-US" altLang="zh-CN" dirty="0"/>
          </a:p>
          <a:p>
            <a:r>
              <a:rPr lang="en-US" altLang="zh-CN" dirty="0"/>
              <a:t>We visualize some feature points in this figure.</a:t>
            </a:r>
          </a:p>
          <a:p>
            <a:endParaRPr lang="en-US" altLang="zh-CN" dirty="0"/>
          </a:p>
          <a:p>
            <a:r>
              <a:rPr lang="en-US" altLang="zh-CN" dirty="0"/>
              <a:t>For biased CE baselines, both the feature space contains the confusing regions and the classifier boundary is biased.</a:t>
            </a:r>
          </a:p>
          <a:p>
            <a:endParaRPr lang="en-US" altLang="zh-CN" dirty="0"/>
          </a:p>
          <a:p>
            <a:r>
              <a:rPr lang="en-US" altLang="zh-CN" dirty="0"/>
              <a:t>For conventional LT method -&gt; classifier -&gt; change decision boundaries </a:t>
            </a:r>
          </a:p>
          <a:p>
            <a:endParaRPr lang="en-US" altLang="zh-CN" dirty="0"/>
          </a:p>
          <a:p>
            <a:r>
              <a:rPr lang="en-US" altLang="zh-CN" dirty="0"/>
              <a:t>The attribute bias cause the confusing regions between boundaries, cannot be solved by moving boundaries.</a:t>
            </a:r>
          </a:p>
          <a:p>
            <a:endParaRPr lang="en-US" altLang="zh-CN" dirty="0"/>
          </a:p>
          <a:p>
            <a:r>
              <a:rPr lang="en-US" altLang="zh-CN" dirty="0"/>
              <a:t>So we need better Feature learning, the proposed IFL aims to learn more robust feature space so the confusing region between class boundaries can be reduced.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73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Intuitively, the proposed IFL extends the popular center loss to is IRM version.</a:t>
            </a:r>
          </a:p>
          <a:p>
            <a:endParaRPr lang="en-US" altLang="zh-CN" dirty="0"/>
          </a:p>
          <a:p>
            <a:r>
              <a:rPr lang="en-US" altLang="zh-CN" dirty="0"/>
              <a:t>Here I won’t go too far into the IRM, as we didn’t following the original implementation.</a:t>
            </a:r>
          </a:p>
          <a:p>
            <a:endParaRPr lang="en-US" altLang="zh-CN" dirty="0"/>
          </a:p>
          <a:p>
            <a:r>
              <a:rPr lang="en-US" altLang="zh-CN" dirty="0"/>
              <a:t>Intuitively, we can consider IRM as a penalty that XXX</a:t>
            </a:r>
          </a:p>
          <a:p>
            <a:endParaRPr lang="en-US" altLang="zh-CN" dirty="0"/>
          </a:p>
          <a:p>
            <a:r>
              <a:rPr lang="en-US" altLang="zh-CN" dirty="0"/>
              <a:t>The proposed IFL will encourage the features to be consistent across the environments with different attribute distributions.</a:t>
            </a:r>
          </a:p>
          <a:p>
            <a:endParaRPr lang="en-US" altLang="zh-CN" dirty="0"/>
          </a:p>
          <a:p>
            <a:r>
              <a:rPr lang="en-US" altLang="zh-CN" dirty="0"/>
              <a:t>Note that we don’t use the original IRM constrain, as it’s very unstable in the real-world dataset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83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Here is how we construct environments.</a:t>
            </a:r>
          </a:p>
          <a:p>
            <a:endParaRPr lang="en-US" altLang="zh-CN"/>
          </a:p>
          <a:p>
            <a:r>
              <a:rPr lang="en-US" altLang="zh-CN"/>
              <a:t>As we introduced before, the performance within each class is high correlated to the frequency of attributes.</a:t>
            </a:r>
          </a:p>
          <a:p>
            <a:endParaRPr lang="en-US" altLang="zh-CN"/>
          </a:p>
          <a:p>
            <a:r>
              <a:rPr lang="en-US" altLang="zh-CN"/>
              <a:t>The more frequent XXX, Conduct different sampling strategies within each class, XXX </a:t>
            </a:r>
          </a:p>
          <a:p>
            <a:endParaRPr lang="en-US" altLang="zh-CN"/>
          </a:p>
          <a:p>
            <a:r>
              <a:rPr lang="en-US" altLang="zh-CN"/>
              <a:t>The final environments will have different attribute distributions </a:t>
            </a:r>
          </a:p>
          <a:p>
            <a:endParaRPr lang="en-US" altLang="zh-CN"/>
          </a:p>
          <a:p>
            <a:r>
              <a:rPr lang="en-US" altLang="zh-CN"/>
              <a:t>(this kind of strategy is also used in some recent bias discovery papers)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494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Then the next step is to learn a feature presentation that is invariant to the attribute change.</a:t>
            </a:r>
          </a:p>
          <a:p>
            <a:endParaRPr lang="en-US" altLang="zh-CN"/>
          </a:p>
          <a:p>
            <a:r>
              <a:rPr lang="en-US" altLang="zh-CN"/>
              <a:t>This step will force the model to learn features that have consistent distributions across the environments.</a:t>
            </a:r>
          </a:p>
          <a:p>
            <a:endParaRPr lang="en-US" altLang="zh-CN"/>
          </a:p>
          <a:p>
            <a:r>
              <a:rPr lang="en-US" altLang="zh-CN"/>
              <a:t>This method can reduce the confusing regions between class boundaries that caused by shared attributes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6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I will show some experimental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5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Not surprisingly, the proposed IFL can boost the generalized long-tailed classification in all settings.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It can also be plugged into the previous class-wise long-tailed algorithm to further improve their performances.</a:t>
            </a:r>
            <a:endParaRPr lang="zh-CN" altLang="en-US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64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is the results of attribute-wise long tail protocol on </a:t>
            </a:r>
            <a:r>
              <a:rPr lang="en-US" altLang="zh-CN" dirty="0" err="1"/>
              <a:t>imagenet-glt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As we can see, most of the previous re-balancing methods XXX</a:t>
            </a:r>
          </a:p>
          <a:p>
            <a:endParaRPr lang="en-US" altLang="zh-CN" dirty="0"/>
          </a:p>
          <a:p>
            <a:r>
              <a:rPr lang="en-US" altLang="zh-CN" dirty="0"/>
              <a:t>Here we notice that augmentation and ensemble still work very well in the GLT task</a:t>
            </a:r>
          </a:p>
          <a:p>
            <a:endParaRPr lang="en-US" altLang="zh-CN" dirty="0"/>
          </a:p>
          <a:p>
            <a:r>
              <a:rPr lang="en-US" altLang="zh-CN" dirty="0"/>
              <a:t>Because, we believe they are actually trying to solve the attribute-wise imbalance problem.</a:t>
            </a:r>
          </a:p>
          <a:p>
            <a:endParaRPr lang="en-US" altLang="zh-CN" dirty="0"/>
          </a:p>
          <a:p>
            <a:r>
              <a:rPr lang="en-US" altLang="zh-CN" dirty="0"/>
              <a:t>As, Logit Adjustment is theoretically solved the Class-wise LT problem perfectly, the reason why the recent ensemble models like RIDE and TADE still improve the performance is that they are actually providing more robust feature space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02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As to the MSCOCO-GLT, there is a very interesting observation.</a:t>
            </a:r>
          </a:p>
          <a:p>
            <a:r>
              <a:rPr lang="en-US" altLang="zh-CN"/>
              <a:t>GLT is supposed to be harder than pure ALT as it contains two types of biases, </a:t>
            </a:r>
          </a:p>
          <a:p>
            <a:r>
              <a:rPr lang="en-US" altLang="zh-CN"/>
              <a:t>But ALT seems like harder GLT in MSCOCO.</a:t>
            </a:r>
          </a:p>
          <a:p>
            <a:r>
              <a:rPr lang="en-US" altLang="zh-CN"/>
              <a:t>This is because the MSCOCO-GLT benchmark is extremely imbalanced, </a:t>
            </a:r>
          </a:p>
          <a:p>
            <a:r>
              <a:rPr lang="en-US" altLang="zh-CN"/>
              <a:t>The class-wise balanced training set in ALT protocol </a:t>
            </a:r>
            <a:r>
              <a:rPr lang="en-US" altLang="zh-CN" b="0" i="0">
                <a:solidFill>
                  <a:srgbClr val="333333"/>
                </a:solidFill>
                <a:effectLst/>
                <a:latin typeface="Helvetica Neue"/>
              </a:rPr>
              <a:t>sacrifices too many head samples.</a:t>
            </a:r>
          </a:p>
          <a:p>
            <a:r>
              <a:rPr lang="en-US" altLang="zh-CN" b="0" i="0">
                <a:solidFill>
                  <a:srgbClr val="333333"/>
                </a:solidFill>
                <a:effectLst/>
                <a:latin typeface="Helvetica Neue"/>
              </a:rPr>
              <a:t>So the ALT and GLT protocols have different number of training samples in MSCOCO benchmark</a:t>
            </a:r>
          </a:p>
          <a:p>
            <a:endParaRPr lang="en-US" altLang="zh-CN" b="0" i="0">
              <a:solidFill>
                <a:srgbClr val="333333"/>
              </a:solidFill>
              <a:effectLst/>
              <a:latin typeface="Helvetica Neue"/>
            </a:endParaRPr>
          </a:p>
          <a:p>
            <a:r>
              <a:rPr lang="en-US" altLang="zh-CN" b="0" i="0">
                <a:solidFill>
                  <a:srgbClr val="333333"/>
                </a:solidFill>
                <a:effectLst/>
                <a:latin typeface="Helvetica Neue"/>
              </a:rPr>
              <a:t>This observation proves that XXXX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38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The last question is Why the</a:t>
            </a:r>
            <a:r>
              <a:rPr lang="zh-CN" altLang="en-US"/>
              <a:t> </a:t>
            </a:r>
            <a:r>
              <a:rPr lang="en-US" altLang="zh-CN"/>
              <a:t>proposed</a:t>
            </a:r>
            <a:r>
              <a:rPr lang="zh-CN" altLang="en-US"/>
              <a:t> </a:t>
            </a:r>
            <a:r>
              <a:rPr lang="en-US" altLang="zh-CN"/>
              <a:t>GLT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XXXXXX</a:t>
            </a:r>
          </a:p>
          <a:p>
            <a:r>
              <a:rPr lang="en-US" altLang="zh-CN"/>
              <a:t>If we look at the performances of previous long-tailed algorithms using class-wise re-balancing strategy,</a:t>
            </a:r>
          </a:p>
          <a:p>
            <a:r>
              <a:rPr lang="en-US" altLang="zh-CN"/>
              <a:t>We can find that most of them fail to improve the attribute-wise imbalance in GLT.</a:t>
            </a:r>
          </a:p>
          <a:p>
            <a:r>
              <a:rPr lang="en-US" altLang="zh-CN"/>
              <a:t>On the contrary, the GLT baselines all perform very good in the convention LT protocol.</a:t>
            </a:r>
          </a:p>
          <a:p>
            <a:r>
              <a:rPr lang="en-US" altLang="zh-CN"/>
              <a:t>So the proposed GLT task can better evaluate the robustness of model against the distribution shifts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4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What is long-tailed distribution?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It ubiquitously exists in all kinds of tasks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Creating a significant data imbalance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482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last, I will give some conclusions </a:t>
            </a:r>
            <a:r>
              <a:rPr lang="en-US"/>
              <a:t>and suggestions.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86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However, in the previous LT classification, or Unbiased SGG,</a:t>
            </a:r>
          </a:p>
          <a:p>
            <a:endParaRPr lang="en-US" altLang="zh-CN" dirty="0"/>
          </a:p>
          <a:p>
            <a:r>
              <a:rPr lang="en-US" altLang="zh-CN" dirty="0"/>
              <a:t>Most of the researchers only consider the class-wise data imbalance on the predicted categories.</a:t>
            </a:r>
          </a:p>
          <a:p>
            <a:endParaRPr lang="en-US" altLang="zh-CN" dirty="0"/>
          </a:p>
          <a:p>
            <a:r>
              <a:rPr lang="en-US" altLang="zh-CN" dirty="0"/>
              <a:t>However, the attribute within each class can also be long-tailed.</a:t>
            </a:r>
          </a:p>
          <a:p>
            <a:endParaRPr lang="en-US" altLang="zh-CN" dirty="0"/>
          </a:p>
          <a:p>
            <a:r>
              <a:rPr lang="en-US" altLang="zh-CN" dirty="0"/>
              <a:t>In computer vision, the attribute-wise data imbalance are usually studied as DG or Sub-population shift.</a:t>
            </a:r>
          </a:p>
          <a:p>
            <a:endParaRPr lang="en-US" altLang="zh-CN" dirty="0"/>
          </a:p>
          <a:p>
            <a:r>
              <a:rPr lang="en-US" altLang="zh-CN" dirty="0"/>
              <a:t>Previously, these two kinds of long-tailed data imbalance problems are studied as two independent fields.</a:t>
            </a:r>
          </a:p>
          <a:p>
            <a:endParaRPr lang="en-US" altLang="zh-CN" dirty="0"/>
          </a:p>
          <a:p>
            <a:r>
              <a:rPr lang="en-US" altLang="zh-CN" dirty="0"/>
              <a:t>But, the question is, is there a unified formulation for both problems?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87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Therefore, in this work, we consider the general data imbalance is composed of two different kinds of imbalances : XXXX + XXXX</a:t>
            </a:r>
          </a:p>
          <a:p>
            <a:endParaRPr lang="en-US" altLang="zh-CN" dirty="0"/>
          </a:p>
          <a:p>
            <a:r>
              <a:rPr lang="en-US" altLang="zh-CN" dirty="0"/>
              <a:t>They co-exist with each other in a real-world dataset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To begin with, Let’s start with the formulation of LT and see what’s the problem of existing LT methods.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0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I will use my favorite formulation from Google as an example</a:t>
            </a:r>
          </a:p>
          <a:p>
            <a:endParaRPr lang="en-US" altLang="zh-CN" dirty="0"/>
          </a:p>
          <a:p>
            <a:r>
              <a:rPr lang="en-US" altLang="zh-CN" dirty="0"/>
              <a:t>This formulation is used in their paper Logit adjustment.</a:t>
            </a:r>
          </a:p>
          <a:p>
            <a:endParaRPr lang="en-US" altLang="zh-CN" dirty="0"/>
          </a:p>
          <a:p>
            <a:r>
              <a:rPr lang="en-US" altLang="zh-CN" dirty="0"/>
              <a:t>In LA, it apply bayes theorem for P(</a:t>
            </a:r>
            <a:r>
              <a:rPr lang="en-US" altLang="zh-CN" dirty="0" err="1"/>
              <a:t>y|x</a:t>
            </a:r>
            <a:r>
              <a:rPr lang="en-US" altLang="zh-CN" dirty="0"/>
              <a:t>), and identify P(y) as the cause of LT bias.</a:t>
            </a:r>
          </a:p>
          <a:p>
            <a:endParaRPr lang="en-US" altLang="zh-CN" dirty="0"/>
          </a:p>
          <a:p>
            <a:r>
              <a:rPr lang="en-US" altLang="zh-CN" dirty="0"/>
              <a:t>Their assumption is that XXXX</a:t>
            </a:r>
          </a:p>
          <a:p>
            <a:endParaRPr lang="en-US" altLang="zh-CN" dirty="0"/>
          </a:p>
          <a:p>
            <a:r>
              <a:rPr lang="en-US" altLang="zh-CN" dirty="0"/>
              <a:t>Therefore, the solution is quite simple, XXXX. It can also be considered as optimize the pointwise mutual information during training.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63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However, this assumption is too strong for real datasets. </a:t>
            </a:r>
          </a:p>
          <a:p>
            <a:endParaRPr lang="en-US" altLang="zh-CN"/>
          </a:p>
          <a:p>
            <a:r>
              <a:rPr lang="en-US" altLang="zh-CN"/>
              <a:t>Given an image x, it not just contains XXXX, but also XXXX</a:t>
            </a:r>
          </a:p>
          <a:p>
            <a:endParaRPr lang="en-US" altLang="zh-CN"/>
          </a:p>
          <a:p>
            <a:r>
              <a:rPr lang="en-US" altLang="zh-CN"/>
              <a:t>So our new assumption is that only </a:t>
            </a:r>
            <a:r>
              <a:rPr lang="en-US" altLang="zh-CN" err="1"/>
              <a:t>z_c</a:t>
            </a:r>
            <a:r>
              <a:rPr lang="en-US" altLang="zh-CN"/>
              <a:t> is consistent across the training and testing domains. </a:t>
            </a:r>
          </a:p>
          <a:p>
            <a:endParaRPr lang="en-US" altLang="zh-CN"/>
          </a:p>
          <a:p>
            <a:r>
              <a:rPr lang="en-US" altLang="zh-CN"/>
              <a:t>Note that the </a:t>
            </a:r>
            <a:r>
              <a:rPr lang="en-US" altLang="zh-CN" err="1"/>
              <a:t>z_c</a:t>
            </a:r>
            <a:r>
              <a:rPr lang="en-US" altLang="zh-CN"/>
              <a:t> must exist for each class, otherwise, it’s impossible to learn a robust classifier in the first place.</a:t>
            </a:r>
          </a:p>
          <a:p>
            <a:endParaRPr lang="en-US" altLang="zh-CN"/>
          </a:p>
          <a:p>
            <a:r>
              <a:rPr lang="en-US" altLang="zh-CN"/>
              <a:t>Based on our new assumption, XXX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96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So, we can come up with our final formulation of learning from imbalanced data.</a:t>
            </a:r>
          </a:p>
          <a:p>
            <a:endParaRPr lang="en-US" altLang="zh-CN" dirty="0"/>
          </a:p>
          <a:p>
            <a:r>
              <a:rPr lang="en-US" altLang="zh-CN" dirty="0"/>
              <a:t>It has two kinds of biases: XXX</a:t>
            </a:r>
          </a:p>
          <a:p>
            <a:endParaRPr lang="en-US" altLang="zh-CN" dirty="0"/>
          </a:p>
          <a:p>
            <a:r>
              <a:rPr lang="en-US" altLang="zh-CN" dirty="0"/>
              <a:t>This formulate is based on this underlying causal graph.</a:t>
            </a:r>
          </a:p>
          <a:p>
            <a:endParaRPr lang="en-US" altLang="zh-CN" dirty="0"/>
          </a:p>
          <a:p>
            <a:r>
              <a:rPr lang="en-US" altLang="zh-CN" dirty="0"/>
              <a:t>For each Y, class template </a:t>
            </a:r>
            <a:r>
              <a:rPr lang="en-US" altLang="zh-CN" dirty="0" err="1"/>
              <a:t>Z_c</a:t>
            </a:r>
            <a:r>
              <a:rPr lang="en-US" altLang="zh-CN" dirty="0"/>
              <a:t>, template has a set of </a:t>
            </a:r>
            <a:r>
              <a:rPr lang="en-US" altLang="zh-CN" dirty="0" err="1"/>
              <a:t>Z_a</a:t>
            </a:r>
            <a:r>
              <a:rPr lang="en-US" altLang="zh-CN" dirty="0"/>
              <a:t>, XXXX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游戏机, 画&#10;&#10;描述已自动生成">
            <a:extLst>
              <a:ext uri="{FF2B5EF4-FFF2-40B4-BE49-F238E27FC236}">
                <a16:creationId xmlns:a16="http://schemas.microsoft.com/office/drawing/2014/main" id="{BCCC3B9E-E4EE-4FDB-B5A4-D426326397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99809"/>
            <a:ext cx="4300610" cy="165576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6CB3CE-0CBE-4A77-BCF4-8E3AF0792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48C4101-083D-4FE3-B39B-B172CE92C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702991-EC12-45CB-9D9E-04B5320E9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EBE2-93DB-4C72-992E-04E62398E5FB}" type="datetime1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479538-B344-44A0-AED7-15B197DE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A345BC-F79D-48C2-9EFB-85C28C2A4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42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画&#10;&#10;描述已自动生成">
            <a:extLst>
              <a:ext uri="{FF2B5EF4-FFF2-40B4-BE49-F238E27FC236}">
                <a16:creationId xmlns:a16="http://schemas.microsoft.com/office/drawing/2014/main" id="{06A33203-CA68-4174-8419-E8CFAE238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" y="5452758"/>
            <a:ext cx="3026327" cy="116515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4331DF7-8CF8-42F3-ACFD-B3756D50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D6B2A3-2448-4BDC-84FD-AFF3B019D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550DB0-5E98-417A-A6C7-33339FFA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4338-5001-4304-BD7A-9FE2EB56AFC6}" type="datetime1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0C2F5A-D75C-458F-864A-C46A6D9A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D4A7C-8A19-42CA-BE62-204C0DC9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4ECC1D9-1071-4364-8562-9A56B8D16953}"/>
              </a:ext>
            </a:extLst>
          </p:cNvPr>
          <p:cNvSpPr/>
          <p:nvPr userDrawn="1"/>
        </p:nvSpPr>
        <p:spPr>
          <a:xfrm>
            <a:off x="0" y="6669695"/>
            <a:ext cx="12192000" cy="25167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17E629D-07CC-4947-9CA5-E9FDAC57D3A6}"/>
              </a:ext>
            </a:extLst>
          </p:cNvPr>
          <p:cNvSpPr/>
          <p:nvPr userDrawn="1"/>
        </p:nvSpPr>
        <p:spPr>
          <a:xfrm>
            <a:off x="0" y="6646835"/>
            <a:ext cx="12192000" cy="45719"/>
          </a:xfrm>
          <a:prstGeom prst="rect">
            <a:avLst/>
          </a:prstGeom>
          <a:solidFill>
            <a:srgbClr val="F56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2EF9C5-27F7-4B87-87BE-D1C493329532}"/>
              </a:ext>
            </a:extLst>
          </p:cNvPr>
          <p:cNvCxnSpPr/>
          <p:nvPr userDrawn="1"/>
        </p:nvCxnSpPr>
        <p:spPr>
          <a:xfrm>
            <a:off x="838200" y="1385888"/>
            <a:ext cx="10515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5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画&#10;&#10;描述已自动生成">
            <a:extLst>
              <a:ext uri="{FF2B5EF4-FFF2-40B4-BE49-F238E27FC236}">
                <a16:creationId xmlns:a16="http://schemas.microsoft.com/office/drawing/2014/main" id="{06A33203-CA68-4174-8419-E8CFAE238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015" y="5481679"/>
            <a:ext cx="3026327" cy="116515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4331DF7-8CF8-42F3-ACFD-B3756D50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D6B2A3-2448-4BDC-84FD-AFF3B019D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550DB0-5E98-417A-A6C7-33339FFA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9EF2-5D51-4CC8-BF30-BC378B524F70}" type="datetime1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0C2F5A-D75C-458F-864A-C46A6D9A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D4A7C-8A19-42CA-BE62-204C0DC9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4ECC1D9-1071-4364-8562-9A56B8D16953}"/>
              </a:ext>
            </a:extLst>
          </p:cNvPr>
          <p:cNvSpPr/>
          <p:nvPr userDrawn="1"/>
        </p:nvSpPr>
        <p:spPr>
          <a:xfrm>
            <a:off x="0" y="6669695"/>
            <a:ext cx="12192000" cy="25167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17E629D-07CC-4947-9CA5-E9FDAC57D3A6}"/>
              </a:ext>
            </a:extLst>
          </p:cNvPr>
          <p:cNvSpPr/>
          <p:nvPr userDrawn="1"/>
        </p:nvSpPr>
        <p:spPr>
          <a:xfrm>
            <a:off x="0" y="6646835"/>
            <a:ext cx="12192000" cy="45719"/>
          </a:xfrm>
          <a:prstGeom prst="rect">
            <a:avLst/>
          </a:prstGeom>
          <a:solidFill>
            <a:srgbClr val="F56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5ED7F5-6144-4937-86B1-2182F9222187}"/>
              </a:ext>
            </a:extLst>
          </p:cNvPr>
          <p:cNvCxnSpPr/>
          <p:nvPr userDrawn="1"/>
        </p:nvCxnSpPr>
        <p:spPr>
          <a:xfrm>
            <a:off x="838200" y="1385888"/>
            <a:ext cx="10515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40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331DF7-8CF8-42F3-ACFD-B3756D50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D6B2A3-2448-4BDC-84FD-AFF3B019D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550DB0-5E98-417A-A6C7-33339FFA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01AD-D3CE-4948-B9B1-66AD642B611A}" type="datetime1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0C2F5A-D75C-458F-864A-C46A6D9A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D4A7C-8A19-42CA-BE62-204C0DC9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4ECC1D9-1071-4364-8562-9A56B8D16953}"/>
              </a:ext>
            </a:extLst>
          </p:cNvPr>
          <p:cNvSpPr/>
          <p:nvPr userDrawn="1"/>
        </p:nvSpPr>
        <p:spPr>
          <a:xfrm>
            <a:off x="0" y="6669695"/>
            <a:ext cx="12192000" cy="25167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17E629D-07CC-4947-9CA5-E9FDAC57D3A6}"/>
              </a:ext>
            </a:extLst>
          </p:cNvPr>
          <p:cNvSpPr/>
          <p:nvPr userDrawn="1"/>
        </p:nvSpPr>
        <p:spPr>
          <a:xfrm>
            <a:off x="0" y="6646835"/>
            <a:ext cx="12192000" cy="45719"/>
          </a:xfrm>
          <a:prstGeom prst="rect">
            <a:avLst/>
          </a:prstGeom>
          <a:solidFill>
            <a:srgbClr val="F56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9A1572-04C2-42B3-8B9D-D9D3E1BF1DC6}"/>
              </a:ext>
            </a:extLst>
          </p:cNvPr>
          <p:cNvCxnSpPr/>
          <p:nvPr userDrawn="1"/>
        </p:nvCxnSpPr>
        <p:spPr>
          <a:xfrm>
            <a:off x="838200" y="1385888"/>
            <a:ext cx="10515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47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食物&#10;&#10;描述已自动生成">
            <a:extLst>
              <a:ext uri="{FF2B5EF4-FFF2-40B4-BE49-F238E27FC236}">
                <a16:creationId xmlns:a16="http://schemas.microsoft.com/office/drawing/2014/main" id="{76CE34E1-E0D0-486E-A04A-2CF94FA33C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14500"/>
            <a:ext cx="9144000" cy="51435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08EF5B2-2EB6-48C6-960F-AE92B69E4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44925"/>
            <a:ext cx="12192000" cy="1325563"/>
          </a:xfrm>
        </p:spPr>
        <p:txBody>
          <a:bodyPr>
            <a:normAutofit/>
          </a:bodyPr>
          <a:lstStyle>
            <a:lvl1pPr algn="ctr">
              <a:defRPr sz="7000">
                <a:solidFill>
                  <a:srgbClr val="C00000"/>
                </a:solidFill>
                <a:latin typeface="Berlin Sans FB" panose="020E0602020502020306" pitchFamily="34" charset="0"/>
              </a:defRPr>
            </a:lvl1pPr>
          </a:lstStyle>
          <a:p>
            <a:r>
              <a:rPr lang="en-US" altLang="zh-CN"/>
              <a:t>Thank You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0BE0BA-A56E-4FA8-AF1C-6F7387905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7FC4-F3E7-478F-A915-4622687C91A8}" type="datetime1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CA0B3D-12DA-4CB0-B46B-707BDE3F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6DFE2DD-AF0C-440B-A389-B0E0B91C1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包含 游戏机, 画&#10;&#10;描述已自动生成">
            <a:extLst>
              <a:ext uri="{FF2B5EF4-FFF2-40B4-BE49-F238E27FC236}">
                <a16:creationId xmlns:a16="http://schemas.microsoft.com/office/drawing/2014/main" id="{9677A91D-1615-4151-94D8-CB4761EBAB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0" y="136525"/>
            <a:ext cx="3715061" cy="143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49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F98F260-880C-4221-9400-35654C93A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CB3195-32FB-43BB-8B9F-6FB987F89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E5F29C-4674-4C17-A513-783F14A3D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34F7D-1158-4FD7-9BB9-FC0F7EE52538}" type="datetime1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5620E-0425-4925-8CDB-C9750622B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28A3F4-0CFB-4637-87F1-791938C01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C206D-B8FE-401D-BD50-D5F64C03F1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46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32.png"/><Relationship Id="rId3" Type="http://schemas.openxmlformats.org/officeDocument/2006/relationships/image" Target="../media/image141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42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11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30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20.png"/><Relationship Id="rId14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21.png"/><Relationship Id="rId18" Type="http://schemas.openxmlformats.org/officeDocument/2006/relationships/image" Target="NULL"/><Relationship Id="rId3" Type="http://schemas.openxmlformats.org/officeDocument/2006/relationships/image" Target="../media/image125.png"/><Relationship Id="rId21" Type="http://schemas.openxmlformats.org/officeDocument/2006/relationships/image" Target="NULL"/><Relationship Id="rId7" Type="http://schemas.openxmlformats.org/officeDocument/2006/relationships/image" Target="../media/image17.png"/><Relationship Id="rId12" Type="http://schemas.openxmlformats.org/officeDocument/2006/relationships/image" Target="../media/image118.png"/><Relationship Id="rId17" Type="http://schemas.openxmlformats.org/officeDocument/2006/relationships/image" Target="NUL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0.png"/><Relationship Id="rId20" Type="http://schemas.openxmlformats.org/officeDocument/2006/relationships/image" Target="NUL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11" Type="http://schemas.openxmlformats.org/officeDocument/2006/relationships/image" Target="../media/image20.png"/><Relationship Id="rId5" Type="http://schemas.openxmlformats.org/officeDocument/2006/relationships/image" Target="../media/image127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NULL"/><Relationship Id="rId4" Type="http://schemas.openxmlformats.org/officeDocument/2006/relationships/image" Target="../media/image126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878804-C0E5-487A-84C9-3AF10BD3D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655" y="1972774"/>
            <a:ext cx="11056689" cy="1780690"/>
          </a:xfrm>
        </p:spPr>
        <p:txBody>
          <a:bodyPr>
            <a:normAutofit/>
          </a:bodyPr>
          <a:lstStyle/>
          <a:p>
            <a:r>
              <a:rPr lang="en-US" altLang="zh-CN" sz="5000" dirty="0"/>
              <a:t>Invariant Feature Learning for Generalized Long-Tailed Classification</a:t>
            </a:r>
            <a:endParaRPr lang="zh-CN" altLang="en-US" sz="50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5E2E929-6C04-4DDF-928B-F8836F3C0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7543" y="4715069"/>
            <a:ext cx="9144000" cy="1158544"/>
          </a:xfrm>
        </p:spPr>
        <p:txBody>
          <a:bodyPr/>
          <a:lstStyle/>
          <a:p>
            <a:r>
              <a:rPr lang="en-US" altLang="zh-CN" sz="2400" b="1"/>
              <a:t>Kaihua Tang</a:t>
            </a:r>
          </a:p>
          <a:p>
            <a:r>
              <a:rPr lang="en-US" altLang="zh-CN" b="1"/>
              <a:t> Nanyang Technological University</a:t>
            </a:r>
            <a:endParaRPr lang="en-US" altLang="zh-CN" sz="2400" b="1"/>
          </a:p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AC9D1-28A9-4A21-A836-43877503B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B2076A3-91A3-BCE0-1DF5-6412D6770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0" y="0"/>
            <a:ext cx="2993696" cy="17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11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483F2-6C43-41BC-864E-16B10C0B7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 Bias 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33347-5769-4601-9C69-DD93DA05E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/>
              <a:t>Inconsistent </a:t>
            </a:r>
            <a:r>
              <a:rPr lang="en-US" altLang="zh-CN"/>
              <a:t>performance/confidence within</a:t>
            </a:r>
            <a:r>
              <a:rPr lang="en-US"/>
              <a:t> each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B77F5-FA18-4EA8-8F7C-922E8162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76E055-EA17-4139-84F9-EA0EA43783F4}"/>
                  </a:ext>
                </a:extLst>
              </p:cNvPr>
              <p:cNvSpPr txBox="1"/>
              <p:nvPr/>
            </p:nvSpPr>
            <p:spPr>
              <a:xfrm>
                <a:off x="2152131" y="2251353"/>
                <a:ext cx="7887737" cy="733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𝑤𝑒𝑡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𝑑𝑜𝑔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𝑓𝑢𝑟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𝑤𝑒𝑡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𝑓𝑢𝑟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𝑓𝑙𝑢𝑓𝑓𝑦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𝑑𝑜𝑔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𝑓𝑢𝑟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𝑓𝑙𝑢𝑓𝑓𝑦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𝑓𝑢𝑟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76E055-EA17-4139-84F9-EA0EA4378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131" y="2251353"/>
                <a:ext cx="7887737" cy="7331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920E2446-F54C-41D0-A4AC-D3B571AA82AF}"/>
              </a:ext>
            </a:extLst>
          </p:cNvPr>
          <p:cNvSpPr/>
          <p:nvPr/>
        </p:nvSpPr>
        <p:spPr>
          <a:xfrm>
            <a:off x="1619249" y="3173413"/>
            <a:ext cx="532881" cy="39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1D1023-E531-42F5-9F5E-BB8842A4ABFB}"/>
                  </a:ext>
                </a:extLst>
              </p:cNvPr>
              <p:cNvSpPr txBox="1"/>
              <p:nvPr/>
            </p:nvSpPr>
            <p:spPr>
              <a:xfrm>
                <a:off x="2152130" y="3144838"/>
                <a:ext cx="78891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𝑑𝑜𝑔</m:t>
                          </m:r>
                        </m:e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𝑓𝑢𝑟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𝑤𝑒𝑡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𝑑𝑜𝑔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𝑓𝑢𝑟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𝑓𝑙𝑢𝑓𝑓𝑦</m:t>
                          </m:r>
                        </m:e>
                      </m:d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1D1023-E531-42F5-9F5E-BB8842A4A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130" y="3144838"/>
                <a:ext cx="7889147" cy="400110"/>
              </a:xfrm>
              <a:prstGeom prst="rect">
                <a:avLst/>
              </a:prstGeom>
              <a:blipFill>
                <a:blip r:embed="rId4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BC1C167-E301-486C-BFC9-6C8453E0DA82}"/>
              </a:ext>
            </a:extLst>
          </p:cNvPr>
          <p:cNvGrpSpPr/>
          <p:nvPr/>
        </p:nvGrpSpPr>
        <p:grpSpPr>
          <a:xfrm>
            <a:off x="938292" y="3865620"/>
            <a:ext cx="4456658" cy="2500254"/>
            <a:chOff x="1490742" y="3856096"/>
            <a:chExt cx="4456658" cy="2500254"/>
          </a:xfrm>
        </p:grpSpPr>
        <p:grpSp>
          <p:nvGrpSpPr>
            <p:cNvPr id="8" name="组合 311">
              <a:extLst>
                <a:ext uri="{FF2B5EF4-FFF2-40B4-BE49-F238E27FC236}">
                  <a16:creationId xmlns:a16="http://schemas.microsoft.com/office/drawing/2014/main" id="{3941ADE1-1634-45EC-93AC-43AB3B41A781}"/>
                </a:ext>
              </a:extLst>
            </p:cNvPr>
            <p:cNvGrpSpPr/>
            <p:nvPr/>
          </p:nvGrpSpPr>
          <p:grpSpPr>
            <a:xfrm>
              <a:off x="1490742" y="3856096"/>
              <a:ext cx="4456658" cy="2500254"/>
              <a:chOff x="2321675" y="2747789"/>
              <a:chExt cx="2206511" cy="1237887"/>
            </a:xfrm>
          </p:grpSpPr>
          <p:grpSp>
            <p:nvGrpSpPr>
              <p:cNvPr id="9" name="组合 312">
                <a:extLst>
                  <a:ext uri="{FF2B5EF4-FFF2-40B4-BE49-F238E27FC236}">
                    <a16:creationId xmlns:a16="http://schemas.microsoft.com/office/drawing/2014/main" id="{758F35ED-3BB4-4FCD-BEF2-7D38E33081A1}"/>
                  </a:ext>
                </a:extLst>
              </p:cNvPr>
              <p:cNvGrpSpPr/>
              <p:nvPr/>
            </p:nvGrpSpPr>
            <p:grpSpPr>
              <a:xfrm>
                <a:off x="2530579" y="2763196"/>
                <a:ext cx="1938320" cy="993831"/>
                <a:chOff x="2258162" y="379284"/>
                <a:chExt cx="2520835" cy="1292499"/>
              </a:xfrm>
            </p:grpSpPr>
            <p:grpSp>
              <p:nvGrpSpPr>
                <p:cNvPr id="14" name="组合 317">
                  <a:extLst>
                    <a:ext uri="{FF2B5EF4-FFF2-40B4-BE49-F238E27FC236}">
                      <a16:creationId xmlns:a16="http://schemas.microsoft.com/office/drawing/2014/main" id="{2CC0045D-B963-42B7-BD18-CB0A92374004}"/>
                    </a:ext>
                  </a:extLst>
                </p:cNvPr>
                <p:cNvGrpSpPr/>
                <p:nvPr/>
              </p:nvGrpSpPr>
              <p:grpSpPr>
                <a:xfrm>
                  <a:off x="2258162" y="548095"/>
                  <a:ext cx="2491638" cy="1123688"/>
                  <a:chOff x="3315834" y="182081"/>
                  <a:chExt cx="3066494" cy="1190267"/>
                </a:xfrm>
              </p:grpSpPr>
              <p:pic>
                <p:nvPicPr>
                  <p:cNvPr id="17" name="图片 322">
                    <a:extLst>
                      <a:ext uri="{FF2B5EF4-FFF2-40B4-BE49-F238E27FC236}">
                        <a16:creationId xmlns:a16="http://schemas.microsoft.com/office/drawing/2014/main" id="{D4C681E3-37A7-40BE-95D2-7ED47E45A5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prstClr val="black"/>
                      <a:schemeClr val="accent6">
                        <a:tint val="45000"/>
                        <a:satMod val="400000"/>
                      </a:scheme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9735" b="98820" l="1051" r="94509">
                                <a14:foregroundMark x1="5023" y1="73746" x2="12383" y2="83776"/>
                                <a14:foregroundMark x1="12383" y1="83776" x2="64252" y2="95575"/>
                                <a14:foregroundMark x1="1168" y1="51917" x2="5023" y2="92625"/>
                                <a14:foregroundMark x1="93107" y1="98820" x2="94509" y2="9882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15835" y="182081"/>
                    <a:ext cx="3066493" cy="1190266"/>
                  </a:xfrm>
                  <a:prstGeom prst="rect">
                    <a:avLst/>
                  </a:prstGeom>
                </p:spPr>
              </p:pic>
              <p:sp>
                <p:nvSpPr>
                  <p:cNvPr id="18" name="L-Shape 5">
                    <a:extLst>
                      <a:ext uri="{FF2B5EF4-FFF2-40B4-BE49-F238E27FC236}">
                        <a16:creationId xmlns:a16="http://schemas.microsoft.com/office/drawing/2014/main" id="{8D85C159-3C37-4B07-B406-808A385C64C8}"/>
                      </a:ext>
                    </a:extLst>
                  </p:cNvPr>
                  <p:cNvSpPr/>
                  <p:nvPr/>
                </p:nvSpPr>
                <p:spPr>
                  <a:xfrm>
                    <a:off x="3315834" y="182083"/>
                    <a:ext cx="2979713" cy="1190265"/>
                  </a:xfrm>
                  <a:custGeom>
                    <a:avLst/>
                    <a:gdLst>
                      <a:gd name="connsiteX0" fmla="*/ 0 w 3632662"/>
                      <a:gd name="connsiteY0" fmla="*/ 0 h 1986742"/>
                      <a:gd name="connsiteX1" fmla="*/ 702433 w 3632662"/>
                      <a:gd name="connsiteY1" fmla="*/ 0 h 1986742"/>
                      <a:gd name="connsiteX2" fmla="*/ 702433 w 3632662"/>
                      <a:gd name="connsiteY2" fmla="*/ 993371 h 1986742"/>
                      <a:gd name="connsiteX3" fmla="*/ 3632662 w 3632662"/>
                      <a:gd name="connsiteY3" fmla="*/ 993371 h 1986742"/>
                      <a:gd name="connsiteX4" fmla="*/ 3632662 w 3632662"/>
                      <a:gd name="connsiteY4" fmla="*/ 1986742 h 1986742"/>
                      <a:gd name="connsiteX5" fmla="*/ 0 w 3632662"/>
                      <a:gd name="connsiteY5" fmla="*/ 1986742 h 1986742"/>
                      <a:gd name="connsiteX6" fmla="*/ 0 w 3632662"/>
                      <a:gd name="connsiteY6" fmla="*/ 0 h 1986742"/>
                      <a:gd name="connsiteX0" fmla="*/ 0 w 3632662"/>
                      <a:gd name="connsiteY0" fmla="*/ 0 h 1986742"/>
                      <a:gd name="connsiteX1" fmla="*/ 627618 w 3632662"/>
                      <a:gd name="connsiteY1" fmla="*/ 108066 h 1986742"/>
                      <a:gd name="connsiteX2" fmla="*/ 702433 w 3632662"/>
                      <a:gd name="connsiteY2" fmla="*/ 993371 h 1986742"/>
                      <a:gd name="connsiteX3" fmla="*/ 3632662 w 3632662"/>
                      <a:gd name="connsiteY3" fmla="*/ 993371 h 1986742"/>
                      <a:gd name="connsiteX4" fmla="*/ 3632662 w 3632662"/>
                      <a:gd name="connsiteY4" fmla="*/ 1986742 h 1986742"/>
                      <a:gd name="connsiteX5" fmla="*/ 0 w 3632662"/>
                      <a:gd name="connsiteY5" fmla="*/ 1986742 h 1986742"/>
                      <a:gd name="connsiteX6" fmla="*/ 0 w 3632662"/>
                      <a:gd name="connsiteY6" fmla="*/ 0 h 1986742"/>
                      <a:gd name="connsiteX0" fmla="*/ 0 w 3632662"/>
                      <a:gd name="connsiteY0" fmla="*/ 0 h 1986742"/>
                      <a:gd name="connsiteX1" fmla="*/ 428112 w 3632662"/>
                      <a:gd name="connsiteY1" fmla="*/ 382386 h 1986742"/>
                      <a:gd name="connsiteX2" fmla="*/ 702433 w 3632662"/>
                      <a:gd name="connsiteY2" fmla="*/ 993371 h 1986742"/>
                      <a:gd name="connsiteX3" fmla="*/ 3632662 w 3632662"/>
                      <a:gd name="connsiteY3" fmla="*/ 993371 h 1986742"/>
                      <a:gd name="connsiteX4" fmla="*/ 3632662 w 3632662"/>
                      <a:gd name="connsiteY4" fmla="*/ 1986742 h 1986742"/>
                      <a:gd name="connsiteX5" fmla="*/ 0 w 3632662"/>
                      <a:gd name="connsiteY5" fmla="*/ 1986742 h 1986742"/>
                      <a:gd name="connsiteX6" fmla="*/ 0 w 3632662"/>
                      <a:gd name="connsiteY6" fmla="*/ 0 h 1986742"/>
                      <a:gd name="connsiteX0" fmla="*/ 0 w 3632662"/>
                      <a:gd name="connsiteY0" fmla="*/ 78932 h 2065674"/>
                      <a:gd name="connsiteX1" fmla="*/ 428112 w 3632662"/>
                      <a:gd name="connsiteY1" fmla="*/ 461318 h 2065674"/>
                      <a:gd name="connsiteX2" fmla="*/ 702433 w 3632662"/>
                      <a:gd name="connsiteY2" fmla="*/ 1072303 h 2065674"/>
                      <a:gd name="connsiteX3" fmla="*/ 3632662 w 3632662"/>
                      <a:gd name="connsiteY3" fmla="*/ 1072303 h 2065674"/>
                      <a:gd name="connsiteX4" fmla="*/ 3632662 w 3632662"/>
                      <a:gd name="connsiteY4" fmla="*/ 2065674 h 2065674"/>
                      <a:gd name="connsiteX5" fmla="*/ 0 w 3632662"/>
                      <a:gd name="connsiteY5" fmla="*/ 2065674 h 2065674"/>
                      <a:gd name="connsiteX6" fmla="*/ 0 w 3632662"/>
                      <a:gd name="connsiteY6" fmla="*/ 78932 h 2065674"/>
                      <a:gd name="connsiteX0" fmla="*/ 0 w 3632662"/>
                      <a:gd name="connsiteY0" fmla="*/ 74501 h 2061243"/>
                      <a:gd name="connsiteX1" fmla="*/ 278483 w 3632662"/>
                      <a:gd name="connsiteY1" fmla="*/ 498451 h 2061243"/>
                      <a:gd name="connsiteX2" fmla="*/ 702433 w 3632662"/>
                      <a:gd name="connsiteY2" fmla="*/ 1067872 h 2061243"/>
                      <a:gd name="connsiteX3" fmla="*/ 3632662 w 3632662"/>
                      <a:gd name="connsiteY3" fmla="*/ 1067872 h 2061243"/>
                      <a:gd name="connsiteX4" fmla="*/ 3632662 w 3632662"/>
                      <a:gd name="connsiteY4" fmla="*/ 2061243 h 2061243"/>
                      <a:gd name="connsiteX5" fmla="*/ 0 w 3632662"/>
                      <a:gd name="connsiteY5" fmla="*/ 2061243 h 2061243"/>
                      <a:gd name="connsiteX6" fmla="*/ 0 w 3632662"/>
                      <a:gd name="connsiteY6" fmla="*/ 74501 h 2061243"/>
                      <a:gd name="connsiteX0" fmla="*/ 0 w 3632662"/>
                      <a:gd name="connsiteY0" fmla="*/ 80288 h 2067030"/>
                      <a:gd name="connsiteX1" fmla="*/ 278483 w 3632662"/>
                      <a:gd name="connsiteY1" fmla="*/ 504238 h 2067030"/>
                      <a:gd name="connsiteX2" fmla="*/ 1118069 w 3632662"/>
                      <a:gd name="connsiteY2" fmla="*/ 1422793 h 2067030"/>
                      <a:gd name="connsiteX3" fmla="*/ 3632662 w 3632662"/>
                      <a:gd name="connsiteY3" fmla="*/ 1073659 h 2067030"/>
                      <a:gd name="connsiteX4" fmla="*/ 3632662 w 3632662"/>
                      <a:gd name="connsiteY4" fmla="*/ 2067030 h 2067030"/>
                      <a:gd name="connsiteX5" fmla="*/ 0 w 3632662"/>
                      <a:gd name="connsiteY5" fmla="*/ 2067030 h 2067030"/>
                      <a:gd name="connsiteX6" fmla="*/ 0 w 3632662"/>
                      <a:gd name="connsiteY6" fmla="*/ 80288 h 2067030"/>
                      <a:gd name="connsiteX0" fmla="*/ 0 w 3632662"/>
                      <a:gd name="connsiteY0" fmla="*/ 81932 h 2068674"/>
                      <a:gd name="connsiteX1" fmla="*/ 278483 w 3632662"/>
                      <a:gd name="connsiteY1" fmla="*/ 505882 h 2068674"/>
                      <a:gd name="connsiteX2" fmla="*/ 1342512 w 3632662"/>
                      <a:gd name="connsiteY2" fmla="*/ 1515877 h 2068674"/>
                      <a:gd name="connsiteX3" fmla="*/ 3632662 w 3632662"/>
                      <a:gd name="connsiteY3" fmla="*/ 1075303 h 2068674"/>
                      <a:gd name="connsiteX4" fmla="*/ 3632662 w 3632662"/>
                      <a:gd name="connsiteY4" fmla="*/ 2068674 h 2068674"/>
                      <a:gd name="connsiteX5" fmla="*/ 0 w 3632662"/>
                      <a:gd name="connsiteY5" fmla="*/ 2068674 h 2068674"/>
                      <a:gd name="connsiteX6" fmla="*/ 0 w 3632662"/>
                      <a:gd name="connsiteY6" fmla="*/ 81932 h 2068674"/>
                      <a:gd name="connsiteX0" fmla="*/ 0 w 3640975"/>
                      <a:gd name="connsiteY0" fmla="*/ 81932 h 2068674"/>
                      <a:gd name="connsiteX1" fmla="*/ 278483 w 3640975"/>
                      <a:gd name="connsiteY1" fmla="*/ 505882 h 2068674"/>
                      <a:gd name="connsiteX2" fmla="*/ 1342512 w 3640975"/>
                      <a:gd name="connsiteY2" fmla="*/ 1515877 h 2068674"/>
                      <a:gd name="connsiteX3" fmla="*/ 3640975 w 3640975"/>
                      <a:gd name="connsiteY3" fmla="*/ 2056204 h 2068674"/>
                      <a:gd name="connsiteX4" fmla="*/ 3632662 w 3640975"/>
                      <a:gd name="connsiteY4" fmla="*/ 2068674 h 2068674"/>
                      <a:gd name="connsiteX5" fmla="*/ 0 w 3640975"/>
                      <a:gd name="connsiteY5" fmla="*/ 2068674 h 2068674"/>
                      <a:gd name="connsiteX6" fmla="*/ 0 w 3640975"/>
                      <a:gd name="connsiteY6" fmla="*/ 81932 h 2068674"/>
                      <a:gd name="connsiteX0" fmla="*/ 0 w 3640975"/>
                      <a:gd name="connsiteY0" fmla="*/ 86714 h 2073456"/>
                      <a:gd name="connsiteX1" fmla="*/ 278483 w 3640975"/>
                      <a:gd name="connsiteY1" fmla="*/ 510664 h 2073456"/>
                      <a:gd name="connsiteX2" fmla="*/ 1342512 w 3640975"/>
                      <a:gd name="connsiteY2" fmla="*/ 1770041 h 2073456"/>
                      <a:gd name="connsiteX3" fmla="*/ 3640975 w 3640975"/>
                      <a:gd name="connsiteY3" fmla="*/ 2060986 h 2073456"/>
                      <a:gd name="connsiteX4" fmla="*/ 3632662 w 3640975"/>
                      <a:gd name="connsiteY4" fmla="*/ 2073456 h 2073456"/>
                      <a:gd name="connsiteX5" fmla="*/ 0 w 3640975"/>
                      <a:gd name="connsiteY5" fmla="*/ 2073456 h 2073456"/>
                      <a:gd name="connsiteX6" fmla="*/ 0 w 3640975"/>
                      <a:gd name="connsiteY6" fmla="*/ 86714 h 2073456"/>
                      <a:gd name="connsiteX0" fmla="*/ 0 w 3640975"/>
                      <a:gd name="connsiteY0" fmla="*/ 86714 h 2073456"/>
                      <a:gd name="connsiteX1" fmla="*/ 278483 w 3640975"/>
                      <a:gd name="connsiteY1" fmla="*/ 510664 h 2073456"/>
                      <a:gd name="connsiteX2" fmla="*/ 1342512 w 3640975"/>
                      <a:gd name="connsiteY2" fmla="*/ 1770041 h 2073456"/>
                      <a:gd name="connsiteX3" fmla="*/ 3640975 w 3640975"/>
                      <a:gd name="connsiteY3" fmla="*/ 2060986 h 2073456"/>
                      <a:gd name="connsiteX4" fmla="*/ 3632662 w 3640975"/>
                      <a:gd name="connsiteY4" fmla="*/ 2073456 h 2073456"/>
                      <a:gd name="connsiteX5" fmla="*/ 0 w 3640975"/>
                      <a:gd name="connsiteY5" fmla="*/ 2073456 h 2073456"/>
                      <a:gd name="connsiteX6" fmla="*/ 0 w 3640975"/>
                      <a:gd name="connsiteY6" fmla="*/ 86714 h 2073456"/>
                      <a:gd name="connsiteX0" fmla="*/ 0 w 3640975"/>
                      <a:gd name="connsiteY0" fmla="*/ 81520 h 2068262"/>
                      <a:gd name="connsiteX1" fmla="*/ 295109 w 3640975"/>
                      <a:gd name="connsiteY1" fmla="*/ 547033 h 2068262"/>
                      <a:gd name="connsiteX2" fmla="*/ 1342512 w 3640975"/>
                      <a:gd name="connsiteY2" fmla="*/ 1764847 h 2068262"/>
                      <a:gd name="connsiteX3" fmla="*/ 3640975 w 3640975"/>
                      <a:gd name="connsiteY3" fmla="*/ 2055792 h 2068262"/>
                      <a:gd name="connsiteX4" fmla="*/ 3632662 w 3640975"/>
                      <a:gd name="connsiteY4" fmla="*/ 2068262 h 2068262"/>
                      <a:gd name="connsiteX5" fmla="*/ 0 w 3640975"/>
                      <a:gd name="connsiteY5" fmla="*/ 2068262 h 2068262"/>
                      <a:gd name="connsiteX6" fmla="*/ 0 w 3640975"/>
                      <a:gd name="connsiteY6" fmla="*/ 81520 h 2068262"/>
                      <a:gd name="connsiteX0" fmla="*/ 0 w 3640975"/>
                      <a:gd name="connsiteY0" fmla="*/ 93600 h 2080342"/>
                      <a:gd name="connsiteX1" fmla="*/ 295109 w 3640975"/>
                      <a:gd name="connsiteY1" fmla="*/ 559113 h 2080342"/>
                      <a:gd name="connsiteX2" fmla="*/ 1342512 w 3640975"/>
                      <a:gd name="connsiteY2" fmla="*/ 1776927 h 2080342"/>
                      <a:gd name="connsiteX3" fmla="*/ 3640975 w 3640975"/>
                      <a:gd name="connsiteY3" fmla="*/ 2067872 h 2080342"/>
                      <a:gd name="connsiteX4" fmla="*/ 3632662 w 3640975"/>
                      <a:gd name="connsiteY4" fmla="*/ 2080342 h 2080342"/>
                      <a:gd name="connsiteX5" fmla="*/ 0 w 3640975"/>
                      <a:gd name="connsiteY5" fmla="*/ 2080342 h 2080342"/>
                      <a:gd name="connsiteX6" fmla="*/ 0 w 3640975"/>
                      <a:gd name="connsiteY6" fmla="*/ 93600 h 2080342"/>
                      <a:gd name="connsiteX0" fmla="*/ 0 w 3646594"/>
                      <a:gd name="connsiteY0" fmla="*/ 75391 h 2128247"/>
                      <a:gd name="connsiteX1" fmla="*/ 300728 w 3646594"/>
                      <a:gd name="connsiteY1" fmla="*/ 607018 h 2128247"/>
                      <a:gd name="connsiteX2" fmla="*/ 1348131 w 3646594"/>
                      <a:gd name="connsiteY2" fmla="*/ 1824832 h 2128247"/>
                      <a:gd name="connsiteX3" fmla="*/ 3646594 w 3646594"/>
                      <a:gd name="connsiteY3" fmla="*/ 2115777 h 2128247"/>
                      <a:gd name="connsiteX4" fmla="*/ 3638281 w 3646594"/>
                      <a:gd name="connsiteY4" fmla="*/ 2128247 h 2128247"/>
                      <a:gd name="connsiteX5" fmla="*/ 5619 w 3646594"/>
                      <a:gd name="connsiteY5" fmla="*/ 2128247 h 2128247"/>
                      <a:gd name="connsiteX6" fmla="*/ 0 w 3646594"/>
                      <a:gd name="connsiteY6" fmla="*/ 75391 h 2128247"/>
                      <a:gd name="connsiteX0" fmla="*/ 0 w 3646594"/>
                      <a:gd name="connsiteY0" fmla="*/ 1 h 2052857"/>
                      <a:gd name="connsiteX1" fmla="*/ 300728 w 3646594"/>
                      <a:gd name="connsiteY1" fmla="*/ 531628 h 2052857"/>
                      <a:gd name="connsiteX2" fmla="*/ 1348131 w 3646594"/>
                      <a:gd name="connsiteY2" fmla="*/ 1749442 h 2052857"/>
                      <a:gd name="connsiteX3" fmla="*/ 3646594 w 3646594"/>
                      <a:gd name="connsiteY3" fmla="*/ 2040387 h 2052857"/>
                      <a:gd name="connsiteX4" fmla="*/ 3638281 w 3646594"/>
                      <a:gd name="connsiteY4" fmla="*/ 2052857 h 2052857"/>
                      <a:gd name="connsiteX5" fmla="*/ 5619 w 3646594"/>
                      <a:gd name="connsiteY5" fmla="*/ 2052857 h 2052857"/>
                      <a:gd name="connsiteX6" fmla="*/ 0 w 3646594"/>
                      <a:gd name="connsiteY6" fmla="*/ 1 h 2052857"/>
                      <a:gd name="connsiteX0" fmla="*/ 0 w 3646594"/>
                      <a:gd name="connsiteY0" fmla="*/ 95377 h 2148233"/>
                      <a:gd name="connsiteX1" fmla="*/ 185421 w 3646594"/>
                      <a:gd name="connsiteY1" fmla="*/ 391472 h 2148233"/>
                      <a:gd name="connsiteX2" fmla="*/ 300728 w 3646594"/>
                      <a:gd name="connsiteY2" fmla="*/ 627004 h 2148233"/>
                      <a:gd name="connsiteX3" fmla="*/ 1348131 w 3646594"/>
                      <a:gd name="connsiteY3" fmla="*/ 1844818 h 2148233"/>
                      <a:gd name="connsiteX4" fmla="*/ 3646594 w 3646594"/>
                      <a:gd name="connsiteY4" fmla="*/ 2135763 h 2148233"/>
                      <a:gd name="connsiteX5" fmla="*/ 3638281 w 3646594"/>
                      <a:gd name="connsiteY5" fmla="*/ 2148233 h 2148233"/>
                      <a:gd name="connsiteX6" fmla="*/ 5619 w 3646594"/>
                      <a:gd name="connsiteY6" fmla="*/ 2148233 h 2148233"/>
                      <a:gd name="connsiteX7" fmla="*/ 0 w 3646594"/>
                      <a:gd name="connsiteY7" fmla="*/ 95377 h 2148233"/>
                      <a:gd name="connsiteX0" fmla="*/ 0 w 3646594"/>
                      <a:gd name="connsiteY0" fmla="*/ 95377 h 2148233"/>
                      <a:gd name="connsiteX1" fmla="*/ 185421 w 3646594"/>
                      <a:gd name="connsiteY1" fmla="*/ 391472 h 2148233"/>
                      <a:gd name="connsiteX2" fmla="*/ 300728 w 3646594"/>
                      <a:gd name="connsiteY2" fmla="*/ 627004 h 2148233"/>
                      <a:gd name="connsiteX3" fmla="*/ 1348131 w 3646594"/>
                      <a:gd name="connsiteY3" fmla="*/ 1844818 h 2148233"/>
                      <a:gd name="connsiteX4" fmla="*/ 3646594 w 3646594"/>
                      <a:gd name="connsiteY4" fmla="*/ 2135763 h 2148233"/>
                      <a:gd name="connsiteX5" fmla="*/ 3638281 w 3646594"/>
                      <a:gd name="connsiteY5" fmla="*/ 2148233 h 2148233"/>
                      <a:gd name="connsiteX6" fmla="*/ 5619 w 3646594"/>
                      <a:gd name="connsiteY6" fmla="*/ 2148233 h 2148233"/>
                      <a:gd name="connsiteX7" fmla="*/ 0 w 3646594"/>
                      <a:gd name="connsiteY7" fmla="*/ 95377 h 2148233"/>
                      <a:gd name="connsiteX0" fmla="*/ 0 w 3646594"/>
                      <a:gd name="connsiteY0" fmla="*/ 95377 h 2148233"/>
                      <a:gd name="connsiteX1" fmla="*/ 185421 w 3646594"/>
                      <a:gd name="connsiteY1" fmla="*/ 391472 h 2148233"/>
                      <a:gd name="connsiteX2" fmla="*/ 536718 w 3646594"/>
                      <a:gd name="connsiteY2" fmla="*/ 938687 h 2148233"/>
                      <a:gd name="connsiteX3" fmla="*/ 1348131 w 3646594"/>
                      <a:gd name="connsiteY3" fmla="*/ 1844818 h 2148233"/>
                      <a:gd name="connsiteX4" fmla="*/ 3646594 w 3646594"/>
                      <a:gd name="connsiteY4" fmla="*/ 2135763 h 2148233"/>
                      <a:gd name="connsiteX5" fmla="*/ 3638281 w 3646594"/>
                      <a:gd name="connsiteY5" fmla="*/ 2148233 h 2148233"/>
                      <a:gd name="connsiteX6" fmla="*/ 5619 w 3646594"/>
                      <a:gd name="connsiteY6" fmla="*/ 2148233 h 2148233"/>
                      <a:gd name="connsiteX7" fmla="*/ 0 w 3646594"/>
                      <a:gd name="connsiteY7" fmla="*/ 95377 h 2148233"/>
                      <a:gd name="connsiteX0" fmla="*/ 0 w 3646594"/>
                      <a:gd name="connsiteY0" fmla="*/ 95377 h 2148233"/>
                      <a:gd name="connsiteX1" fmla="*/ 185421 w 3646594"/>
                      <a:gd name="connsiteY1" fmla="*/ 391472 h 2148233"/>
                      <a:gd name="connsiteX2" fmla="*/ 536718 w 3646594"/>
                      <a:gd name="connsiteY2" fmla="*/ 938687 h 2148233"/>
                      <a:gd name="connsiteX3" fmla="*/ 1348131 w 3646594"/>
                      <a:gd name="connsiteY3" fmla="*/ 1844818 h 2148233"/>
                      <a:gd name="connsiteX4" fmla="*/ 3646594 w 3646594"/>
                      <a:gd name="connsiteY4" fmla="*/ 2135763 h 2148233"/>
                      <a:gd name="connsiteX5" fmla="*/ 3638281 w 3646594"/>
                      <a:gd name="connsiteY5" fmla="*/ 2148233 h 2148233"/>
                      <a:gd name="connsiteX6" fmla="*/ 5619 w 3646594"/>
                      <a:gd name="connsiteY6" fmla="*/ 2148233 h 2148233"/>
                      <a:gd name="connsiteX7" fmla="*/ 0 w 3646594"/>
                      <a:gd name="connsiteY7" fmla="*/ 95377 h 2148233"/>
                      <a:gd name="connsiteX0" fmla="*/ 0 w 3646594"/>
                      <a:gd name="connsiteY0" fmla="*/ 110433 h 2163289"/>
                      <a:gd name="connsiteX1" fmla="*/ 185421 w 3646594"/>
                      <a:gd name="connsiteY1" fmla="*/ 406528 h 2163289"/>
                      <a:gd name="connsiteX2" fmla="*/ 536718 w 3646594"/>
                      <a:gd name="connsiteY2" fmla="*/ 953743 h 2163289"/>
                      <a:gd name="connsiteX3" fmla="*/ 1348131 w 3646594"/>
                      <a:gd name="connsiteY3" fmla="*/ 1859874 h 2163289"/>
                      <a:gd name="connsiteX4" fmla="*/ 3646594 w 3646594"/>
                      <a:gd name="connsiteY4" fmla="*/ 2150819 h 2163289"/>
                      <a:gd name="connsiteX5" fmla="*/ 3638281 w 3646594"/>
                      <a:gd name="connsiteY5" fmla="*/ 2163289 h 2163289"/>
                      <a:gd name="connsiteX6" fmla="*/ 5619 w 3646594"/>
                      <a:gd name="connsiteY6" fmla="*/ 2163289 h 2163289"/>
                      <a:gd name="connsiteX7" fmla="*/ 0 w 3646594"/>
                      <a:gd name="connsiteY7" fmla="*/ 110433 h 2163289"/>
                      <a:gd name="connsiteX0" fmla="*/ 0 w 3663451"/>
                      <a:gd name="connsiteY0" fmla="*/ 104441 h 2195077"/>
                      <a:gd name="connsiteX1" fmla="*/ 202278 w 3663451"/>
                      <a:gd name="connsiteY1" fmla="*/ 438316 h 2195077"/>
                      <a:gd name="connsiteX2" fmla="*/ 553575 w 3663451"/>
                      <a:gd name="connsiteY2" fmla="*/ 985531 h 2195077"/>
                      <a:gd name="connsiteX3" fmla="*/ 1364988 w 3663451"/>
                      <a:gd name="connsiteY3" fmla="*/ 1891662 h 2195077"/>
                      <a:gd name="connsiteX4" fmla="*/ 3663451 w 3663451"/>
                      <a:gd name="connsiteY4" fmla="*/ 2182607 h 2195077"/>
                      <a:gd name="connsiteX5" fmla="*/ 3655138 w 3663451"/>
                      <a:gd name="connsiteY5" fmla="*/ 2195077 h 2195077"/>
                      <a:gd name="connsiteX6" fmla="*/ 22476 w 3663451"/>
                      <a:gd name="connsiteY6" fmla="*/ 2195077 h 2195077"/>
                      <a:gd name="connsiteX7" fmla="*/ 0 w 3663451"/>
                      <a:gd name="connsiteY7" fmla="*/ 104441 h 2195077"/>
                      <a:gd name="connsiteX0" fmla="*/ 0 w 3663451"/>
                      <a:gd name="connsiteY0" fmla="*/ 0 h 2090636"/>
                      <a:gd name="connsiteX1" fmla="*/ 202278 w 3663451"/>
                      <a:gd name="connsiteY1" fmla="*/ 333875 h 2090636"/>
                      <a:gd name="connsiteX2" fmla="*/ 553575 w 3663451"/>
                      <a:gd name="connsiteY2" fmla="*/ 881090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02278 w 3663451"/>
                      <a:gd name="connsiteY1" fmla="*/ 333875 h 2090636"/>
                      <a:gd name="connsiteX2" fmla="*/ 576050 w 3663451"/>
                      <a:gd name="connsiteY2" fmla="*/ 1164439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02278 w 3663451"/>
                      <a:gd name="connsiteY1" fmla="*/ 333875 h 2090636"/>
                      <a:gd name="connsiteX2" fmla="*/ 576050 w 3663451"/>
                      <a:gd name="connsiteY2" fmla="*/ 1164439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24753 w 3663451"/>
                      <a:gd name="connsiteY1" fmla="*/ 560553 h 2090636"/>
                      <a:gd name="connsiteX2" fmla="*/ 576050 w 3663451"/>
                      <a:gd name="connsiteY2" fmla="*/ 1164439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24753 w 3663451"/>
                      <a:gd name="connsiteY1" fmla="*/ 560553 h 2090636"/>
                      <a:gd name="connsiteX2" fmla="*/ 576050 w 3663451"/>
                      <a:gd name="connsiteY2" fmla="*/ 1164439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576050 w 3663451"/>
                      <a:gd name="connsiteY2" fmla="*/ 1164439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52954"/>
                      <a:gd name="connsiteY0" fmla="*/ 0 h 2090636"/>
                      <a:gd name="connsiteX1" fmla="*/ 259206 w 3652954"/>
                      <a:gd name="connsiteY1" fmla="*/ 579442 h 2090636"/>
                      <a:gd name="connsiteX2" fmla="*/ 604884 w 3652954"/>
                      <a:gd name="connsiteY2" fmla="*/ 1249443 h 2090636"/>
                      <a:gd name="connsiteX3" fmla="*/ 1354491 w 3652954"/>
                      <a:gd name="connsiteY3" fmla="*/ 1787221 h 2090636"/>
                      <a:gd name="connsiteX4" fmla="*/ 3652954 w 3652954"/>
                      <a:gd name="connsiteY4" fmla="*/ 2078166 h 2090636"/>
                      <a:gd name="connsiteX5" fmla="*/ 3644641 w 3652954"/>
                      <a:gd name="connsiteY5" fmla="*/ 2090636 h 2090636"/>
                      <a:gd name="connsiteX6" fmla="*/ 11979 w 3652954"/>
                      <a:gd name="connsiteY6" fmla="*/ 2090636 h 2090636"/>
                      <a:gd name="connsiteX7" fmla="*/ 0 w 3652954"/>
                      <a:gd name="connsiteY7" fmla="*/ 0 h 2090636"/>
                      <a:gd name="connsiteX0" fmla="*/ 3767 w 3640975"/>
                      <a:gd name="connsiteY0" fmla="*/ 0 h 2128476"/>
                      <a:gd name="connsiteX1" fmla="*/ 247227 w 3640975"/>
                      <a:gd name="connsiteY1" fmla="*/ 617282 h 2128476"/>
                      <a:gd name="connsiteX2" fmla="*/ 592905 w 3640975"/>
                      <a:gd name="connsiteY2" fmla="*/ 1287283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47227 w 3640975"/>
                      <a:gd name="connsiteY1" fmla="*/ 617282 h 2128476"/>
                      <a:gd name="connsiteX2" fmla="*/ 508929 w 3640975"/>
                      <a:gd name="connsiteY2" fmla="*/ 1523780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08929 w 3640975"/>
                      <a:gd name="connsiteY2" fmla="*/ 1523780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08929 w 3640975"/>
                      <a:gd name="connsiteY2" fmla="*/ 1523780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08929 w 3640975"/>
                      <a:gd name="connsiteY2" fmla="*/ 1523780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19426 w 3640975"/>
                      <a:gd name="connsiteY2" fmla="*/ 1646758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19426 w 3640975"/>
                      <a:gd name="connsiteY2" fmla="*/ 1646758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19426 w 3640975"/>
                      <a:gd name="connsiteY2" fmla="*/ 1618378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19426 w 3640975"/>
                      <a:gd name="connsiteY2" fmla="*/ 1618378 h 2128476"/>
                      <a:gd name="connsiteX3" fmla="*/ 1337264 w 3640975"/>
                      <a:gd name="connsiteY3" fmla="*/ 186290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50806"/>
                      <a:gd name="connsiteY0" fmla="*/ 0 h 2237103"/>
                      <a:gd name="connsiteX1" fmla="*/ 220984 w 3650806"/>
                      <a:gd name="connsiteY1" fmla="*/ 740261 h 2237103"/>
                      <a:gd name="connsiteX2" fmla="*/ 519426 w 3650806"/>
                      <a:gd name="connsiteY2" fmla="*/ 1618378 h 2237103"/>
                      <a:gd name="connsiteX3" fmla="*/ 1337264 w 3650806"/>
                      <a:gd name="connsiteY3" fmla="*/ 1862901 h 2237103"/>
                      <a:gd name="connsiteX4" fmla="*/ 3640975 w 3650806"/>
                      <a:gd name="connsiteY4" fmla="*/ 2116006 h 2237103"/>
                      <a:gd name="connsiteX5" fmla="*/ 3650806 w 3650806"/>
                      <a:gd name="connsiteY5" fmla="*/ 2237103 h 2237103"/>
                      <a:gd name="connsiteX6" fmla="*/ 0 w 3650806"/>
                      <a:gd name="connsiteY6" fmla="*/ 2128476 h 2237103"/>
                      <a:gd name="connsiteX7" fmla="*/ 3767 w 3650806"/>
                      <a:gd name="connsiteY7" fmla="*/ 0 h 2237103"/>
                      <a:gd name="connsiteX0" fmla="*/ 3767 w 3677263"/>
                      <a:gd name="connsiteY0" fmla="*/ 0 h 2237103"/>
                      <a:gd name="connsiteX1" fmla="*/ 220984 w 3677263"/>
                      <a:gd name="connsiteY1" fmla="*/ 740261 h 2237103"/>
                      <a:gd name="connsiteX2" fmla="*/ 519426 w 3677263"/>
                      <a:gd name="connsiteY2" fmla="*/ 1618378 h 2237103"/>
                      <a:gd name="connsiteX3" fmla="*/ 1337264 w 3677263"/>
                      <a:gd name="connsiteY3" fmla="*/ 1862901 h 2237103"/>
                      <a:gd name="connsiteX4" fmla="*/ 3677263 w 3677263"/>
                      <a:gd name="connsiteY4" fmla="*/ 1996517 h 2237103"/>
                      <a:gd name="connsiteX5" fmla="*/ 3650806 w 3677263"/>
                      <a:gd name="connsiteY5" fmla="*/ 2237103 h 2237103"/>
                      <a:gd name="connsiteX6" fmla="*/ 0 w 3677263"/>
                      <a:gd name="connsiteY6" fmla="*/ 2128476 h 2237103"/>
                      <a:gd name="connsiteX7" fmla="*/ 3767 w 3677263"/>
                      <a:gd name="connsiteY7" fmla="*/ 0 h 2237103"/>
                      <a:gd name="connsiteX0" fmla="*/ 3767 w 3650806"/>
                      <a:gd name="connsiteY0" fmla="*/ 0 h 2237103"/>
                      <a:gd name="connsiteX1" fmla="*/ 220984 w 3650806"/>
                      <a:gd name="connsiteY1" fmla="*/ 740261 h 2237103"/>
                      <a:gd name="connsiteX2" fmla="*/ 519426 w 3650806"/>
                      <a:gd name="connsiteY2" fmla="*/ 1618378 h 2237103"/>
                      <a:gd name="connsiteX3" fmla="*/ 1337264 w 3650806"/>
                      <a:gd name="connsiteY3" fmla="*/ 1862901 h 2237103"/>
                      <a:gd name="connsiteX4" fmla="*/ 3631903 w 3650806"/>
                      <a:gd name="connsiteY4" fmla="*/ 1931341 h 2237103"/>
                      <a:gd name="connsiteX5" fmla="*/ 3650806 w 3650806"/>
                      <a:gd name="connsiteY5" fmla="*/ 2237103 h 2237103"/>
                      <a:gd name="connsiteX6" fmla="*/ 0 w 3650806"/>
                      <a:gd name="connsiteY6" fmla="*/ 2128476 h 2237103"/>
                      <a:gd name="connsiteX7" fmla="*/ 3767 w 3650806"/>
                      <a:gd name="connsiteY7" fmla="*/ 0 h 2237103"/>
                      <a:gd name="connsiteX0" fmla="*/ 3767 w 3682558"/>
                      <a:gd name="connsiteY0" fmla="*/ 0 h 2144770"/>
                      <a:gd name="connsiteX1" fmla="*/ 220984 w 3682558"/>
                      <a:gd name="connsiteY1" fmla="*/ 740261 h 2144770"/>
                      <a:gd name="connsiteX2" fmla="*/ 519426 w 3682558"/>
                      <a:gd name="connsiteY2" fmla="*/ 1618378 h 2144770"/>
                      <a:gd name="connsiteX3" fmla="*/ 1337264 w 3682558"/>
                      <a:gd name="connsiteY3" fmla="*/ 1862901 h 2144770"/>
                      <a:gd name="connsiteX4" fmla="*/ 3631903 w 3682558"/>
                      <a:gd name="connsiteY4" fmla="*/ 1931341 h 2144770"/>
                      <a:gd name="connsiteX5" fmla="*/ 3682558 w 3682558"/>
                      <a:gd name="connsiteY5" fmla="*/ 2144770 h 2144770"/>
                      <a:gd name="connsiteX6" fmla="*/ 0 w 3682558"/>
                      <a:gd name="connsiteY6" fmla="*/ 2128476 h 2144770"/>
                      <a:gd name="connsiteX7" fmla="*/ 3767 w 3682558"/>
                      <a:gd name="connsiteY7" fmla="*/ 0 h 2144770"/>
                      <a:gd name="connsiteX0" fmla="*/ 3767 w 3650806"/>
                      <a:gd name="connsiteY0" fmla="*/ 0 h 2139339"/>
                      <a:gd name="connsiteX1" fmla="*/ 220984 w 3650806"/>
                      <a:gd name="connsiteY1" fmla="*/ 740261 h 2139339"/>
                      <a:gd name="connsiteX2" fmla="*/ 519426 w 3650806"/>
                      <a:gd name="connsiteY2" fmla="*/ 1618378 h 2139339"/>
                      <a:gd name="connsiteX3" fmla="*/ 1337264 w 3650806"/>
                      <a:gd name="connsiteY3" fmla="*/ 1862901 h 2139339"/>
                      <a:gd name="connsiteX4" fmla="*/ 3631903 w 3650806"/>
                      <a:gd name="connsiteY4" fmla="*/ 1931341 h 2139339"/>
                      <a:gd name="connsiteX5" fmla="*/ 3650806 w 3650806"/>
                      <a:gd name="connsiteY5" fmla="*/ 2139339 h 2139339"/>
                      <a:gd name="connsiteX6" fmla="*/ 0 w 3650806"/>
                      <a:gd name="connsiteY6" fmla="*/ 2128476 h 2139339"/>
                      <a:gd name="connsiteX7" fmla="*/ 3767 w 3650806"/>
                      <a:gd name="connsiteY7" fmla="*/ 0 h 2139339"/>
                      <a:gd name="connsiteX0" fmla="*/ 3767 w 3659119"/>
                      <a:gd name="connsiteY0" fmla="*/ 0 h 2139339"/>
                      <a:gd name="connsiteX1" fmla="*/ 220984 w 3659119"/>
                      <a:gd name="connsiteY1" fmla="*/ 740261 h 2139339"/>
                      <a:gd name="connsiteX2" fmla="*/ 519426 w 3659119"/>
                      <a:gd name="connsiteY2" fmla="*/ 1618378 h 2139339"/>
                      <a:gd name="connsiteX3" fmla="*/ 1337264 w 3659119"/>
                      <a:gd name="connsiteY3" fmla="*/ 1862901 h 2139339"/>
                      <a:gd name="connsiteX4" fmla="*/ 3659119 w 3659119"/>
                      <a:gd name="connsiteY4" fmla="*/ 2012811 h 2139339"/>
                      <a:gd name="connsiteX5" fmla="*/ 3650806 w 3659119"/>
                      <a:gd name="connsiteY5" fmla="*/ 2139339 h 2139339"/>
                      <a:gd name="connsiteX6" fmla="*/ 0 w 3659119"/>
                      <a:gd name="connsiteY6" fmla="*/ 2128476 h 2139339"/>
                      <a:gd name="connsiteX7" fmla="*/ 3767 w 3659119"/>
                      <a:gd name="connsiteY7" fmla="*/ 0 h 2139339"/>
                      <a:gd name="connsiteX0" fmla="*/ 3767 w 3659119"/>
                      <a:gd name="connsiteY0" fmla="*/ 0 h 2139339"/>
                      <a:gd name="connsiteX1" fmla="*/ 220984 w 3659119"/>
                      <a:gd name="connsiteY1" fmla="*/ 740261 h 2139339"/>
                      <a:gd name="connsiteX2" fmla="*/ 519426 w 3659119"/>
                      <a:gd name="connsiteY2" fmla="*/ 1618378 h 2139339"/>
                      <a:gd name="connsiteX3" fmla="*/ 1350872 w 3659119"/>
                      <a:gd name="connsiteY3" fmla="*/ 1770568 h 2139339"/>
                      <a:gd name="connsiteX4" fmla="*/ 3659119 w 3659119"/>
                      <a:gd name="connsiteY4" fmla="*/ 2012811 h 2139339"/>
                      <a:gd name="connsiteX5" fmla="*/ 3650806 w 3659119"/>
                      <a:gd name="connsiteY5" fmla="*/ 2139339 h 2139339"/>
                      <a:gd name="connsiteX6" fmla="*/ 0 w 3659119"/>
                      <a:gd name="connsiteY6" fmla="*/ 2128476 h 2139339"/>
                      <a:gd name="connsiteX7" fmla="*/ 3767 w 3659119"/>
                      <a:gd name="connsiteY7" fmla="*/ 0 h 2139339"/>
                      <a:gd name="connsiteX0" fmla="*/ 3767 w 3659119"/>
                      <a:gd name="connsiteY0" fmla="*/ 0 h 2139339"/>
                      <a:gd name="connsiteX1" fmla="*/ 220984 w 3659119"/>
                      <a:gd name="connsiteY1" fmla="*/ 740261 h 2139339"/>
                      <a:gd name="connsiteX2" fmla="*/ 637362 w 3659119"/>
                      <a:gd name="connsiteY2" fmla="*/ 1450006 h 2139339"/>
                      <a:gd name="connsiteX3" fmla="*/ 1350872 w 3659119"/>
                      <a:gd name="connsiteY3" fmla="*/ 1770568 h 2139339"/>
                      <a:gd name="connsiteX4" fmla="*/ 3659119 w 3659119"/>
                      <a:gd name="connsiteY4" fmla="*/ 2012811 h 2139339"/>
                      <a:gd name="connsiteX5" fmla="*/ 3650806 w 3659119"/>
                      <a:gd name="connsiteY5" fmla="*/ 2139339 h 2139339"/>
                      <a:gd name="connsiteX6" fmla="*/ 0 w 3659119"/>
                      <a:gd name="connsiteY6" fmla="*/ 2128476 h 2139339"/>
                      <a:gd name="connsiteX7" fmla="*/ 3767 w 3659119"/>
                      <a:gd name="connsiteY7" fmla="*/ 0 h 2139339"/>
                      <a:gd name="connsiteX0" fmla="*/ 3767 w 3659119"/>
                      <a:gd name="connsiteY0" fmla="*/ 0 h 2139339"/>
                      <a:gd name="connsiteX1" fmla="*/ 248200 w 3659119"/>
                      <a:gd name="connsiteY1" fmla="*/ 550164 h 2139339"/>
                      <a:gd name="connsiteX2" fmla="*/ 637362 w 3659119"/>
                      <a:gd name="connsiteY2" fmla="*/ 1450006 h 2139339"/>
                      <a:gd name="connsiteX3" fmla="*/ 1350872 w 3659119"/>
                      <a:gd name="connsiteY3" fmla="*/ 1770568 h 2139339"/>
                      <a:gd name="connsiteX4" fmla="*/ 3659119 w 3659119"/>
                      <a:gd name="connsiteY4" fmla="*/ 2012811 h 2139339"/>
                      <a:gd name="connsiteX5" fmla="*/ 3650806 w 3659119"/>
                      <a:gd name="connsiteY5" fmla="*/ 2139339 h 2139339"/>
                      <a:gd name="connsiteX6" fmla="*/ 0 w 3659119"/>
                      <a:gd name="connsiteY6" fmla="*/ 2128476 h 2139339"/>
                      <a:gd name="connsiteX7" fmla="*/ 3767 w 3659119"/>
                      <a:gd name="connsiteY7" fmla="*/ 0 h 2139339"/>
                      <a:gd name="connsiteX0" fmla="*/ 3767 w 3650806"/>
                      <a:gd name="connsiteY0" fmla="*/ 0 h 2139339"/>
                      <a:gd name="connsiteX1" fmla="*/ 248200 w 3650806"/>
                      <a:gd name="connsiteY1" fmla="*/ 550164 h 2139339"/>
                      <a:gd name="connsiteX2" fmla="*/ 637362 w 3650806"/>
                      <a:gd name="connsiteY2" fmla="*/ 1450006 h 2139339"/>
                      <a:gd name="connsiteX3" fmla="*/ 1350872 w 3650806"/>
                      <a:gd name="connsiteY3" fmla="*/ 1770568 h 2139339"/>
                      <a:gd name="connsiteX4" fmla="*/ 3640975 w 3650806"/>
                      <a:gd name="connsiteY4" fmla="*/ 2018242 h 2139339"/>
                      <a:gd name="connsiteX5" fmla="*/ 3650806 w 3650806"/>
                      <a:gd name="connsiteY5" fmla="*/ 2139339 h 2139339"/>
                      <a:gd name="connsiteX6" fmla="*/ 0 w 3650806"/>
                      <a:gd name="connsiteY6" fmla="*/ 2128476 h 2139339"/>
                      <a:gd name="connsiteX7" fmla="*/ 3767 w 3650806"/>
                      <a:gd name="connsiteY7" fmla="*/ 0 h 2139339"/>
                      <a:gd name="connsiteX0" fmla="*/ 3767 w 3654583"/>
                      <a:gd name="connsiteY0" fmla="*/ 0 h 2139339"/>
                      <a:gd name="connsiteX1" fmla="*/ 248200 w 3654583"/>
                      <a:gd name="connsiteY1" fmla="*/ 550164 h 2139339"/>
                      <a:gd name="connsiteX2" fmla="*/ 637362 w 3654583"/>
                      <a:gd name="connsiteY2" fmla="*/ 1450006 h 2139339"/>
                      <a:gd name="connsiteX3" fmla="*/ 1350872 w 3654583"/>
                      <a:gd name="connsiteY3" fmla="*/ 1770568 h 2139339"/>
                      <a:gd name="connsiteX4" fmla="*/ 3654583 w 3654583"/>
                      <a:gd name="connsiteY4" fmla="*/ 2018242 h 2139339"/>
                      <a:gd name="connsiteX5" fmla="*/ 3650806 w 3654583"/>
                      <a:gd name="connsiteY5" fmla="*/ 2139339 h 2139339"/>
                      <a:gd name="connsiteX6" fmla="*/ 0 w 3654583"/>
                      <a:gd name="connsiteY6" fmla="*/ 2128476 h 2139339"/>
                      <a:gd name="connsiteX7" fmla="*/ 3767 w 3654583"/>
                      <a:gd name="connsiteY7" fmla="*/ 0 h 2139339"/>
                      <a:gd name="connsiteX0" fmla="*/ 113 w 3661816"/>
                      <a:gd name="connsiteY0" fmla="*/ 0 h 2158892"/>
                      <a:gd name="connsiteX1" fmla="*/ 255433 w 3661816"/>
                      <a:gd name="connsiteY1" fmla="*/ 569717 h 2158892"/>
                      <a:gd name="connsiteX2" fmla="*/ 644595 w 3661816"/>
                      <a:gd name="connsiteY2" fmla="*/ 1469559 h 2158892"/>
                      <a:gd name="connsiteX3" fmla="*/ 1358105 w 3661816"/>
                      <a:gd name="connsiteY3" fmla="*/ 1790121 h 2158892"/>
                      <a:gd name="connsiteX4" fmla="*/ 3661816 w 3661816"/>
                      <a:gd name="connsiteY4" fmla="*/ 2037795 h 2158892"/>
                      <a:gd name="connsiteX5" fmla="*/ 3658039 w 3661816"/>
                      <a:gd name="connsiteY5" fmla="*/ 2158892 h 2158892"/>
                      <a:gd name="connsiteX6" fmla="*/ 7233 w 3661816"/>
                      <a:gd name="connsiteY6" fmla="*/ 2148029 h 2158892"/>
                      <a:gd name="connsiteX7" fmla="*/ 113 w 3661816"/>
                      <a:gd name="connsiteY7" fmla="*/ 0 h 2158892"/>
                      <a:gd name="connsiteX0" fmla="*/ 113 w 3661816"/>
                      <a:gd name="connsiteY0" fmla="*/ 0 h 2158892"/>
                      <a:gd name="connsiteX1" fmla="*/ 137075 w 3661816"/>
                      <a:gd name="connsiteY1" fmla="*/ 606608 h 2158892"/>
                      <a:gd name="connsiteX2" fmla="*/ 644595 w 3661816"/>
                      <a:gd name="connsiteY2" fmla="*/ 1469559 h 2158892"/>
                      <a:gd name="connsiteX3" fmla="*/ 1358105 w 3661816"/>
                      <a:gd name="connsiteY3" fmla="*/ 1790121 h 2158892"/>
                      <a:gd name="connsiteX4" fmla="*/ 3661816 w 3661816"/>
                      <a:gd name="connsiteY4" fmla="*/ 2037795 h 2158892"/>
                      <a:gd name="connsiteX5" fmla="*/ 3658039 w 3661816"/>
                      <a:gd name="connsiteY5" fmla="*/ 2158892 h 2158892"/>
                      <a:gd name="connsiteX6" fmla="*/ 7233 w 3661816"/>
                      <a:gd name="connsiteY6" fmla="*/ 2148029 h 2158892"/>
                      <a:gd name="connsiteX7" fmla="*/ 113 w 3661816"/>
                      <a:gd name="connsiteY7" fmla="*/ 0 h 2158892"/>
                      <a:gd name="connsiteX0" fmla="*/ 113 w 3661816"/>
                      <a:gd name="connsiteY0" fmla="*/ 0 h 2158892"/>
                      <a:gd name="connsiteX1" fmla="*/ 87441 w 3661816"/>
                      <a:gd name="connsiteY1" fmla="*/ 754172 h 2158892"/>
                      <a:gd name="connsiteX2" fmla="*/ 644595 w 3661816"/>
                      <a:gd name="connsiteY2" fmla="*/ 1469559 h 2158892"/>
                      <a:gd name="connsiteX3" fmla="*/ 1358105 w 3661816"/>
                      <a:gd name="connsiteY3" fmla="*/ 1790121 h 2158892"/>
                      <a:gd name="connsiteX4" fmla="*/ 3661816 w 3661816"/>
                      <a:gd name="connsiteY4" fmla="*/ 2037795 h 2158892"/>
                      <a:gd name="connsiteX5" fmla="*/ 3658039 w 3661816"/>
                      <a:gd name="connsiteY5" fmla="*/ 2158892 h 2158892"/>
                      <a:gd name="connsiteX6" fmla="*/ 7233 w 3661816"/>
                      <a:gd name="connsiteY6" fmla="*/ 2148029 h 2158892"/>
                      <a:gd name="connsiteX7" fmla="*/ 113 w 3661816"/>
                      <a:gd name="connsiteY7" fmla="*/ 0 h 2158892"/>
                      <a:gd name="connsiteX0" fmla="*/ 113 w 3661816"/>
                      <a:gd name="connsiteY0" fmla="*/ 139976 h 2298868"/>
                      <a:gd name="connsiteX1" fmla="*/ 23196 w 3661816"/>
                      <a:gd name="connsiteY1" fmla="*/ 283999 h 2298868"/>
                      <a:gd name="connsiteX2" fmla="*/ 87441 w 3661816"/>
                      <a:gd name="connsiteY2" fmla="*/ 894148 h 2298868"/>
                      <a:gd name="connsiteX3" fmla="*/ 644595 w 3661816"/>
                      <a:gd name="connsiteY3" fmla="*/ 1609535 h 2298868"/>
                      <a:gd name="connsiteX4" fmla="*/ 1358105 w 3661816"/>
                      <a:gd name="connsiteY4" fmla="*/ 1930097 h 2298868"/>
                      <a:gd name="connsiteX5" fmla="*/ 3661816 w 3661816"/>
                      <a:gd name="connsiteY5" fmla="*/ 2177771 h 2298868"/>
                      <a:gd name="connsiteX6" fmla="*/ 3658039 w 3661816"/>
                      <a:gd name="connsiteY6" fmla="*/ 2298868 h 2298868"/>
                      <a:gd name="connsiteX7" fmla="*/ 7233 w 3661816"/>
                      <a:gd name="connsiteY7" fmla="*/ 2288005 h 2298868"/>
                      <a:gd name="connsiteX8" fmla="*/ 113 w 3661816"/>
                      <a:gd name="connsiteY8" fmla="*/ 139976 h 2298868"/>
                      <a:gd name="connsiteX0" fmla="*/ 113 w 3661816"/>
                      <a:gd name="connsiteY0" fmla="*/ 116225 h 2275117"/>
                      <a:gd name="connsiteX1" fmla="*/ 19378 w 3661816"/>
                      <a:gd name="connsiteY1" fmla="*/ 387317 h 2275117"/>
                      <a:gd name="connsiteX2" fmla="*/ 87441 w 3661816"/>
                      <a:gd name="connsiteY2" fmla="*/ 870397 h 2275117"/>
                      <a:gd name="connsiteX3" fmla="*/ 644595 w 3661816"/>
                      <a:gd name="connsiteY3" fmla="*/ 1585784 h 2275117"/>
                      <a:gd name="connsiteX4" fmla="*/ 1358105 w 3661816"/>
                      <a:gd name="connsiteY4" fmla="*/ 1906346 h 2275117"/>
                      <a:gd name="connsiteX5" fmla="*/ 3661816 w 3661816"/>
                      <a:gd name="connsiteY5" fmla="*/ 2154020 h 2275117"/>
                      <a:gd name="connsiteX6" fmla="*/ 3658039 w 3661816"/>
                      <a:gd name="connsiteY6" fmla="*/ 2275117 h 2275117"/>
                      <a:gd name="connsiteX7" fmla="*/ 7233 w 3661816"/>
                      <a:gd name="connsiteY7" fmla="*/ 2264254 h 2275117"/>
                      <a:gd name="connsiteX8" fmla="*/ 113 w 3661816"/>
                      <a:gd name="connsiteY8" fmla="*/ 116225 h 2275117"/>
                      <a:gd name="connsiteX0" fmla="*/ 113 w 3661816"/>
                      <a:gd name="connsiteY0" fmla="*/ 116225 h 2275117"/>
                      <a:gd name="connsiteX1" fmla="*/ 19378 w 3661816"/>
                      <a:gd name="connsiteY1" fmla="*/ 387317 h 2275117"/>
                      <a:gd name="connsiteX2" fmla="*/ 129439 w 3661816"/>
                      <a:gd name="connsiteY2" fmla="*/ 1071247 h 2275117"/>
                      <a:gd name="connsiteX3" fmla="*/ 644595 w 3661816"/>
                      <a:gd name="connsiteY3" fmla="*/ 1585784 h 2275117"/>
                      <a:gd name="connsiteX4" fmla="*/ 1358105 w 3661816"/>
                      <a:gd name="connsiteY4" fmla="*/ 1906346 h 2275117"/>
                      <a:gd name="connsiteX5" fmla="*/ 3661816 w 3661816"/>
                      <a:gd name="connsiteY5" fmla="*/ 2154020 h 2275117"/>
                      <a:gd name="connsiteX6" fmla="*/ 3658039 w 3661816"/>
                      <a:gd name="connsiteY6" fmla="*/ 2275117 h 2275117"/>
                      <a:gd name="connsiteX7" fmla="*/ 7233 w 3661816"/>
                      <a:gd name="connsiteY7" fmla="*/ 2264254 h 2275117"/>
                      <a:gd name="connsiteX8" fmla="*/ 113 w 3661816"/>
                      <a:gd name="connsiteY8" fmla="*/ 116225 h 2275117"/>
                      <a:gd name="connsiteX0" fmla="*/ 113 w 3661816"/>
                      <a:gd name="connsiteY0" fmla="*/ 116225 h 2275117"/>
                      <a:gd name="connsiteX1" fmla="*/ 19378 w 3661816"/>
                      <a:gd name="connsiteY1" fmla="*/ 387317 h 2275117"/>
                      <a:gd name="connsiteX2" fmla="*/ 129439 w 3661816"/>
                      <a:gd name="connsiteY2" fmla="*/ 1071247 h 2275117"/>
                      <a:gd name="connsiteX3" fmla="*/ 644595 w 3661816"/>
                      <a:gd name="connsiteY3" fmla="*/ 1585784 h 2275117"/>
                      <a:gd name="connsiteX4" fmla="*/ 1358105 w 3661816"/>
                      <a:gd name="connsiteY4" fmla="*/ 1906346 h 2275117"/>
                      <a:gd name="connsiteX5" fmla="*/ 3661816 w 3661816"/>
                      <a:gd name="connsiteY5" fmla="*/ 2154020 h 2275117"/>
                      <a:gd name="connsiteX6" fmla="*/ 3658039 w 3661816"/>
                      <a:gd name="connsiteY6" fmla="*/ 2275117 h 2275117"/>
                      <a:gd name="connsiteX7" fmla="*/ 7233 w 3661816"/>
                      <a:gd name="connsiteY7" fmla="*/ 2264254 h 2275117"/>
                      <a:gd name="connsiteX8" fmla="*/ 113 w 3661816"/>
                      <a:gd name="connsiteY8" fmla="*/ 116225 h 2275117"/>
                      <a:gd name="connsiteX0" fmla="*/ 113 w 3661816"/>
                      <a:gd name="connsiteY0" fmla="*/ 116225 h 2275117"/>
                      <a:gd name="connsiteX1" fmla="*/ 19378 w 3661816"/>
                      <a:gd name="connsiteY1" fmla="*/ 387317 h 2275117"/>
                      <a:gd name="connsiteX2" fmla="*/ 144711 w 3661816"/>
                      <a:gd name="connsiteY2" fmla="*/ 1272097 h 2275117"/>
                      <a:gd name="connsiteX3" fmla="*/ 644595 w 3661816"/>
                      <a:gd name="connsiteY3" fmla="*/ 1585784 h 2275117"/>
                      <a:gd name="connsiteX4" fmla="*/ 1358105 w 3661816"/>
                      <a:gd name="connsiteY4" fmla="*/ 1906346 h 2275117"/>
                      <a:gd name="connsiteX5" fmla="*/ 3661816 w 3661816"/>
                      <a:gd name="connsiteY5" fmla="*/ 2154020 h 2275117"/>
                      <a:gd name="connsiteX6" fmla="*/ 3658039 w 3661816"/>
                      <a:gd name="connsiteY6" fmla="*/ 2275117 h 2275117"/>
                      <a:gd name="connsiteX7" fmla="*/ 7233 w 3661816"/>
                      <a:gd name="connsiteY7" fmla="*/ 2264254 h 2275117"/>
                      <a:gd name="connsiteX8" fmla="*/ 113 w 3661816"/>
                      <a:gd name="connsiteY8" fmla="*/ 116225 h 2275117"/>
                      <a:gd name="connsiteX0" fmla="*/ 113 w 3661816"/>
                      <a:gd name="connsiteY0" fmla="*/ 116225 h 2275117"/>
                      <a:gd name="connsiteX1" fmla="*/ 19378 w 3661816"/>
                      <a:gd name="connsiteY1" fmla="*/ 387317 h 2275117"/>
                      <a:gd name="connsiteX2" fmla="*/ 114167 w 3661816"/>
                      <a:gd name="connsiteY2" fmla="*/ 1395067 h 2275117"/>
                      <a:gd name="connsiteX3" fmla="*/ 644595 w 3661816"/>
                      <a:gd name="connsiteY3" fmla="*/ 1585784 h 2275117"/>
                      <a:gd name="connsiteX4" fmla="*/ 1358105 w 3661816"/>
                      <a:gd name="connsiteY4" fmla="*/ 1906346 h 2275117"/>
                      <a:gd name="connsiteX5" fmla="*/ 3661816 w 3661816"/>
                      <a:gd name="connsiteY5" fmla="*/ 2154020 h 2275117"/>
                      <a:gd name="connsiteX6" fmla="*/ 3658039 w 3661816"/>
                      <a:gd name="connsiteY6" fmla="*/ 2275117 h 2275117"/>
                      <a:gd name="connsiteX7" fmla="*/ 7233 w 3661816"/>
                      <a:gd name="connsiteY7" fmla="*/ 2264254 h 2275117"/>
                      <a:gd name="connsiteX8" fmla="*/ 113 w 3661816"/>
                      <a:gd name="connsiteY8" fmla="*/ 116225 h 2275117"/>
                      <a:gd name="connsiteX0" fmla="*/ 113 w 3661816"/>
                      <a:gd name="connsiteY0" fmla="*/ 116225 h 2275117"/>
                      <a:gd name="connsiteX1" fmla="*/ 19378 w 3661816"/>
                      <a:gd name="connsiteY1" fmla="*/ 387317 h 2275117"/>
                      <a:gd name="connsiteX2" fmla="*/ 87441 w 3661816"/>
                      <a:gd name="connsiteY2" fmla="*/ 1481145 h 2275117"/>
                      <a:gd name="connsiteX3" fmla="*/ 644595 w 3661816"/>
                      <a:gd name="connsiteY3" fmla="*/ 1585784 h 2275117"/>
                      <a:gd name="connsiteX4" fmla="*/ 1358105 w 3661816"/>
                      <a:gd name="connsiteY4" fmla="*/ 1906346 h 2275117"/>
                      <a:gd name="connsiteX5" fmla="*/ 3661816 w 3661816"/>
                      <a:gd name="connsiteY5" fmla="*/ 2154020 h 2275117"/>
                      <a:gd name="connsiteX6" fmla="*/ 3658039 w 3661816"/>
                      <a:gd name="connsiteY6" fmla="*/ 2275117 h 2275117"/>
                      <a:gd name="connsiteX7" fmla="*/ 7233 w 3661816"/>
                      <a:gd name="connsiteY7" fmla="*/ 2264254 h 2275117"/>
                      <a:gd name="connsiteX8" fmla="*/ 113 w 3661816"/>
                      <a:gd name="connsiteY8" fmla="*/ 116225 h 2275117"/>
                      <a:gd name="connsiteX0" fmla="*/ 113 w 3661816"/>
                      <a:gd name="connsiteY0" fmla="*/ 152859 h 2131395"/>
                      <a:gd name="connsiteX1" fmla="*/ 19378 w 3661816"/>
                      <a:gd name="connsiteY1" fmla="*/ 243595 h 2131395"/>
                      <a:gd name="connsiteX2" fmla="*/ 87441 w 3661816"/>
                      <a:gd name="connsiteY2" fmla="*/ 1337423 h 2131395"/>
                      <a:gd name="connsiteX3" fmla="*/ 644595 w 3661816"/>
                      <a:gd name="connsiteY3" fmla="*/ 1442062 h 2131395"/>
                      <a:gd name="connsiteX4" fmla="*/ 1358105 w 3661816"/>
                      <a:gd name="connsiteY4" fmla="*/ 1762624 h 2131395"/>
                      <a:gd name="connsiteX5" fmla="*/ 3661816 w 3661816"/>
                      <a:gd name="connsiteY5" fmla="*/ 2010298 h 2131395"/>
                      <a:gd name="connsiteX6" fmla="*/ 3658039 w 3661816"/>
                      <a:gd name="connsiteY6" fmla="*/ 2131395 h 2131395"/>
                      <a:gd name="connsiteX7" fmla="*/ 7233 w 3661816"/>
                      <a:gd name="connsiteY7" fmla="*/ 2120532 h 2131395"/>
                      <a:gd name="connsiteX8" fmla="*/ 113 w 3661816"/>
                      <a:gd name="connsiteY8" fmla="*/ 152859 h 2131395"/>
                      <a:gd name="connsiteX0" fmla="*/ 113 w 3661816"/>
                      <a:gd name="connsiteY0" fmla="*/ 152859 h 2131395"/>
                      <a:gd name="connsiteX1" fmla="*/ 19378 w 3661816"/>
                      <a:gd name="connsiteY1" fmla="*/ 243595 h 2131395"/>
                      <a:gd name="connsiteX2" fmla="*/ 137075 w 3661816"/>
                      <a:gd name="connsiteY2" fmla="*/ 1144771 h 2131395"/>
                      <a:gd name="connsiteX3" fmla="*/ 644595 w 3661816"/>
                      <a:gd name="connsiteY3" fmla="*/ 1442062 h 2131395"/>
                      <a:gd name="connsiteX4" fmla="*/ 1358105 w 3661816"/>
                      <a:gd name="connsiteY4" fmla="*/ 1762624 h 2131395"/>
                      <a:gd name="connsiteX5" fmla="*/ 3661816 w 3661816"/>
                      <a:gd name="connsiteY5" fmla="*/ 2010298 h 2131395"/>
                      <a:gd name="connsiteX6" fmla="*/ 3658039 w 3661816"/>
                      <a:gd name="connsiteY6" fmla="*/ 2131395 h 2131395"/>
                      <a:gd name="connsiteX7" fmla="*/ 7233 w 3661816"/>
                      <a:gd name="connsiteY7" fmla="*/ 2120532 h 2131395"/>
                      <a:gd name="connsiteX8" fmla="*/ 113 w 3661816"/>
                      <a:gd name="connsiteY8" fmla="*/ 152859 h 2131395"/>
                      <a:gd name="connsiteX0" fmla="*/ 113 w 3661816"/>
                      <a:gd name="connsiteY0" fmla="*/ 152859 h 2131395"/>
                      <a:gd name="connsiteX1" fmla="*/ 19378 w 3661816"/>
                      <a:gd name="connsiteY1" fmla="*/ 243595 h 2131395"/>
                      <a:gd name="connsiteX2" fmla="*/ 137075 w 3661816"/>
                      <a:gd name="connsiteY2" fmla="*/ 1144771 h 2131395"/>
                      <a:gd name="connsiteX3" fmla="*/ 636959 w 3661816"/>
                      <a:gd name="connsiteY3" fmla="*/ 1519943 h 2131395"/>
                      <a:gd name="connsiteX4" fmla="*/ 1358105 w 3661816"/>
                      <a:gd name="connsiteY4" fmla="*/ 1762624 h 2131395"/>
                      <a:gd name="connsiteX5" fmla="*/ 3661816 w 3661816"/>
                      <a:gd name="connsiteY5" fmla="*/ 2010298 h 2131395"/>
                      <a:gd name="connsiteX6" fmla="*/ 3658039 w 3661816"/>
                      <a:gd name="connsiteY6" fmla="*/ 2131395 h 2131395"/>
                      <a:gd name="connsiteX7" fmla="*/ 7233 w 3661816"/>
                      <a:gd name="connsiteY7" fmla="*/ 2120532 h 2131395"/>
                      <a:gd name="connsiteX8" fmla="*/ 113 w 3661816"/>
                      <a:gd name="connsiteY8" fmla="*/ 152859 h 2131395"/>
                      <a:gd name="connsiteX0" fmla="*/ 113 w 3661816"/>
                      <a:gd name="connsiteY0" fmla="*/ 152859 h 2131395"/>
                      <a:gd name="connsiteX1" fmla="*/ 19378 w 3661816"/>
                      <a:gd name="connsiteY1" fmla="*/ 243595 h 2131395"/>
                      <a:gd name="connsiteX2" fmla="*/ 137075 w 3661816"/>
                      <a:gd name="connsiteY2" fmla="*/ 1144771 h 2131395"/>
                      <a:gd name="connsiteX3" fmla="*/ 636959 w 3661816"/>
                      <a:gd name="connsiteY3" fmla="*/ 1536339 h 2131395"/>
                      <a:gd name="connsiteX4" fmla="*/ 1358105 w 3661816"/>
                      <a:gd name="connsiteY4" fmla="*/ 1762624 h 2131395"/>
                      <a:gd name="connsiteX5" fmla="*/ 3661816 w 3661816"/>
                      <a:gd name="connsiteY5" fmla="*/ 2010298 h 2131395"/>
                      <a:gd name="connsiteX6" fmla="*/ 3658039 w 3661816"/>
                      <a:gd name="connsiteY6" fmla="*/ 2131395 h 2131395"/>
                      <a:gd name="connsiteX7" fmla="*/ 7233 w 3661816"/>
                      <a:gd name="connsiteY7" fmla="*/ 2120532 h 2131395"/>
                      <a:gd name="connsiteX8" fmla="*/ 113 w 3661816"/>
                      <a:gd name="connsiteY8" fmla="*/ 152859 h 2131395"/>
                      <a:gd name="connsiteX0" fmla="*/ 113 w 3661816"/>
                      <a:gd name="connsiteY0" fmla="*/ 152859 h 2131395"/>
                      <a:gd name="connsiteX1" fmla="*/ 19378 w 3661816"/>
                      <a:gd name="connsiteY1" fmla="*/ 243595 h 2131395"/>
                      <a:gd name="connsiteX2" fmla="*/ 137075 w 3661816"/>
                      <a:gd name="connsiteY2" fmla="*/ 1144771 h 2131395"/>
                      <a:gd name="connsiteX3" fmla="*/ 636959 w 3661816"/>
                      <a:gd name="connsiteY3" fmla="*/ 1536339 h 2131395"/>
                      <a:gd name="connsiteX4" fmla="*/ 1350469 w 3661816"/>
                      <a:gd name="connsiteY4" fmla="*/ 1631457 h 2131395"/>
                      <a:gd name="connsiteX5" fmla="*/ 3661816 w 3661816"/>
                      <a:gd name="connsiteY5" fmla="*/ 2010298 h 2131395"/>
                      <a:gd name="connsiteX6" fmla="*/ 3658039 w 3661816"/>
                      <a:gd name="connsiteY6" fmla="*/ 2131395 h 2131395"/>
                      <a:gd name="connsiteX7" fmla="*/ 7233 w 3661816"/>
                      <a:gd name="connsiteY7" fmla="*/ 2120532 h 2131395"/>
                      <a:gd name="connsiteX8" fmla="*/ 113 w 3661816"/>
                      <a:gd name="connsiteY8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636959 w 3658039"/>
                      <a:gd name="connsiteY3" fmla="*/ 1536339 h 2131395"/>
                      <a:gd name="connsiteX4" fmla="*/ 1350469 w 3658039"/>
                      <a:gd name="connsiteY4" fmla="*/ 1631457 h 2131395"/>
                      <a:gd name="connsiteX5" fmla="*/ 3650362 w 3658039"/>
                      <a:gd name="connsiteY5" fmla="*/ 1944714 h 2131395"/>
                      <a:gd name="connsiteX6" fmla="*/ 3658039 w 3658039"/>
                      <a:gd name="connsiteY6" fmla="*/ 2131395 h 2131395"/>
                      <a:gd name="connsiteX7" fmla="*/ 7233 w 3658039"/>
                      <a:gd name="connsiteY7" fmla="*/ 2120532 h 2131395"/>
                      <a:gd name="connsiteX8" fmla="*/ 113 w 3658039"/>
                      <a:gd name="connsiteY8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636959 w 3658039"/>
                      <a:gd name="connsiteY3" fmla="*/ 1536339 h 2131395"/>
                      <a:gd name="connsiteX4" fmla="*/ 1361923 w 3658039"/>
                      <a:gd name="connsiteY4" fmla="*/ 1676546 h 2131395"/>
                      <a:gd name="connsiteX5" fmla="*/ 3650362 w 3658039"/>
                      <a:gd name="connsiteY5" fmla="*/ 1944714 h 2131395"/>
                      <a:gd name="connsiteX6" fmla="*/ 3658039 w 3658039"/>
                      <a:gd name="connsiteY6" fmla="*/ 2131395 h 2131395"/>
                      <a:gd name="connsiteX7" fmla="*/ 7233 w 3658039"/>
                      <a:gd name="connsiteY7" fmla="*/ 2120532 h 2131395"/>
                      <a:gd name="connsiteX8" fmla="*/ 113 w 3658039"/>
                      <a:gd name="connsiteY8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636959 w 3658039"/>
                      <a:gd name="connsiteY3" fmla="*/ 1536339 h 2131395"/>
                      <a:gd name="connsiteX4" fmla="*/ 1361923 w 3658039"/>
                      <a:gd name="connsiteY4" fmla="*/ 1676546 h 2131395"/>
                      <a:gd name="connsiteX5" fmla="*/ 1619115 w 3658039"/>
                      <a:gd name="connsiteY5" fmla="*/ 1727428 h 2131395"/>
                      <a:gd name="connsiteX6" fmla="*/ 3650362 w 3658039"/>
                      <a:gd name="connsiteY6" fmla="*/ 1944714 h 2131395"/>
                      <a:gd name="connsiteX7" fmla="*/ 3658039 w 3658039"/>
                      <a:gd name="connsiteY7" fmla="*/ 2131395 h 2131395"/>
                      <a:gd name="connsiteX8" fmla="*/ 7233 w 3658039"/>
                      <a:gd name="connsiteY8" fmla="*/ 2120532 h 2131395"/>
                      <a:gd name="connsiteX9" fmla="*/ 113 w 3658039"/>
                      <a:gd name="connsiteY9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636959 w 3658039"/>
                      <a:gd name="connsiteY3" fmla="*/ 1536339 h 2131395"/>
                      <a:gd name="connsiteX4" fmla="*/ 1361923 w 3658039"/>
                      <a:gd name="connsiteY4" fmla="*/ 1688843 h 2131395"/>
                      <a:gd name="connsiteX5" fmla="*/ 1619115 w 3658039"/>
                      <a:gd name="connsiteY5" fmla="*/ 1727428 h 2131395"/>
                      <a:gd name="connsiteX6" fmla="*/ 3650362 w 3658039"/>
                      <a:gd name="connsiteY6" fmla="*/ 1944714 h 2131395"/>
                      <a:gd name="connsiteX7" fmla="*/ 3658039 w 3658039"/>
                      <a:gd name="connsiteY7" fmla="*/ 2131395 h 2131395"/>
                      <a:gd name="connsiteX8" fmla="*/ 7233 w 3658039"/>
                      <a:gd name="connsiteY8" fmla="*/ 2120532 h 2131395"/>
                      <a:gd name="connsiteX9" fmla="*/ 113 w 3658039"/>
                      <a:gd name="connsiteY9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621687 w 3658039"/>
                      <a:gd name="connsiteY3" fmla="*/ 1552735 h 2131395"/>
                      <a:gd name="connsiteX4" fmla="*/ 1361923 w 3658039"/>
                      <a:gd name="connsiteY4" fmla="*/ 1688843 h 2131395"/>
                      <a:gd name="connsiteX5" fmla="*/ 1619115 w 3658039"/>
                      <a:gd name="connsiteY5" fmla="*/ 1727428 h 2131395"/>
                      <a:gd name="connsiteX6" fmla="*/ 3650362 w 3658039"/>
                      <a:gd name="connsiteY6" fmla="*/ 1944714 h 2131395"/>
                      <a:gd name="connsiteX7" fmla="*/ 3658039 w 3658039"/>
                      <a:gd name="connsiteY7" fmla="*/ 2131395 h 2131395"/>
                      <a:gd name="connsiteX8" fmla="*/ 7233 w 3658039"/>
                      <a:gd name="connsiteY8" fmla="*/ 2120532 h 2131395"/>
                      <a:gd name="connsiteX9" fmla="*/ 113 w 3658039"/>
                      <a:gd name="connsiteY9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621687 w 3658039"/>
                      <a:gd name="connsiteY3" fmla="*/ 1552735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8870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8870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8870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8870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44771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44771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44771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92965 w 3658039"/>
                      <a:gd name="connsiteY5" fmla="*/ 1653646 h 2131395"/>
                      <a:gd name="connsiteX6" fmla="*/ 1354287 w 3658039"/>
                      <a:gd name="connsiteY6" fmla="*/ 1705239 h 2131395"/>
                      <a:gd name="connsiteX7" fmla="*/ 1619115 w 3658039"/>
                      <a:gd name="connsiteY7" fmla="*/ 1727428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92965 w 3658039"/>
                      <a:gd name="connsiteY5" fmla="*/ 1653646 h 2131395"/>
                      <a:gd name="connsiteX6" fmla="*/ 1354287 w 3658039"/>
                      <a:gd name="connsiteY6" fmla="*/ 1705239 h 2131395"/>
                      <a:gd name="connsiteX7" fmla="*/ 1619115 w 3658039"/>
                      <a:gd name="connsiteY7" fmla="*/ 1727428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92965 w 3658039"/>
                      <a:gd name="connsiteY5" fmla="*/ 1653646 h 2131395"/>
                      <a:gd name="connsiteX6" fmla="*/ 1354287 w 3658039"/>
                      <a:gd name="connsiteY6" fmla="*/ 1705239 h 2131395"/>
                      <a:gd name="connsiteX7" fmla="*/ 1619115 w 3658039"/>
                      <a:gd name="connsiteY7" fmla="*/ 1727428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92965 w 3658039"/>
                      <a:gd name="connsiteY5" fmla="*/ 1653646 h 2131395"/>
                      <a:gd name="connsiteX6" fmla="*/ 1377195 w 3658039"/>
                      <a:gd name="connsiteY6" fmla="*/ 1688843 h 2131395"/>
                      <a:gd name="connsiteX7" fmla="*/ 1619115 w 3658039"/>
                      <a:gd name="connsiteY7" fmla="*/ 1727428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92965 w 3658039"/>
                      <a:gd name="connsiteY5" fmla="*/ 1653646 h 2131395"/>
                      <a:gd name="connsiteX6" fmla="*/ 1377195 w 3658039"/>
                      <a:gd name="connsiteY6" fmla="*/ 1688843 h 2131395"/>
                      <a:gd name="connsiteX7" fmla="*/ 1615297 w 3658039"/>
                      <a:gd name="connsiteY7" fmla="*/ 1678240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92965 w 3658039"/>
                      <a:gd name="connsiteY5" fmla="*/ 1653646 h 2131395"/>
                      <a:gd name="connsiteX6" fmla="*/ 1361923 w 3658039"/>
                      <a:gd name="connsiteY6" fmla="*/ 1664249 h 2131395"/>
                      <a:gd name="connsiteX7" fmla="*/ 1615297 w 3658039"/>
                      <a:gd name="connsiteY7" fmla="*/ 1678240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77693 w 3658039"/>
                      <a:gd name="connsiteY5" fmla="*/ 1612656 h 2131395"/>
                      <a:gd name="connsiteX6" fmla="*/ 1361923 w 3658039"/>
                      <a:gd name="connsiteY6" fmla="*/ 1664249 h 2131395"/>
                      <a:gd name="connsiteX7" fmla="*/ 1615297 w 3658039"/>
                      <a:gd name="connsiteY7" fmla="*/ 1678240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68235 w 3658039"/>
                      <a:gd name="connsiteY4" fmla="*/ 1515844 h 2131395"/>
                      <a:gd name="connsiteX5" fmla="*/ 977693 w 3658039"/>
                      <a:gd name="connsiteY5" fmla="*/ 1612656 h 2131395"/>
                      <a:gd name="connsiteX6" fmla="*/ 1361923 w 3658039"/>
                      <a:gd name="connsiteY6" fmla="*/ 1664249 h 2131395"/>
                      <a:gd name="connsiteX7" fmla="*/ 1615297 w 3658039"/>
                      <a:gd name="connsiteY7" fmla="*/ 1678240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68235 w 3658039"/>
                      <a:gd name="connsiteY4" fmla="*/ 1515844 h 2131395"/>
                      <a:gd name="connsiteX5" fmla="*/ 977693 w 3658039"/>
                      <a:gd name="connsiteY5" fmla="*/ 1612656 h 2131395"/>
                      <a:gd name="connsiteX6" fmla="*/ 1361923 w 3658039"/>
                      <a:gd name="connsiteY6" fmla="*/ 1664249 h 2131395"/>
                      <a:gd name="connsiteX7" fmla="*/ 1649659 w 3658039"/>
                      <a:gd name="connsiteY7" fmla="*/ 1711032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68235 w 3658039"/>
                      <a:gd name="connsiteY4" fmla="*/ 1515844 h 2131395"/>
                      <a:gd name="connsiteX5" fmla="*/ 977693 w 3658039"/>
                      <a:gd name="connsiteY5" fmla="*/ 1612656 h 2131395"/>
                      <a:gd name="connsiteX6" fmla="*/ 1361923 w 3658039"/>
                      <a:gd name="connsiteY6" fmla="*/ 1664249 h 2131395"/>
                      <a:gd name="connsiteX7" fmla="*/ 1649659 w 3658039"/>
                      <a:gd name="connsiteY7" fmla="*/ 1711032 h 2131395"/>
                      <a:gd name="connsiteX8" fmla="*/ 2294899 w 3658039"/>
                      <a:gd name="connsiteY8" fmla="*/ 1784814 h 2131395"/>
                      <a:gd name="connsiteX9" fmla="*/ 3650362 w 3658039"/>
                      <a:gd name="connsiteY9" fmla="*/ 1944714 h 2131395"/>
                      <a:gd name="connsiteX10" fmla="*/ 3658039 w 3658039"/>
                      <a:gd name="connsiteY10" fmla="*/ 2131395 h 2131395"/>
                      <a:gd name="connsiteX11" fmla="*/ 7233 w 3658039"/>
                      <a:gd name="connsiteY11" fmla="*/ 2120532 h 2131395"/>
                      <a:gd name="connsiteX12" fmla="*/ 113 w 3658039"/>
                      <a:gd name="connsiteY12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68235 w 3658039"/>
                      <a:gd name="connsiteY4" fmla="*/ 1515844 h 2131395"/>
                      <a:gd name="connsiteX5" fmla="*/ 977693 w 3658039"/>
                      <a:gd name="connsiteY5" fmla="*/ 1612656 h 2131395"/>
                      <a:gd name="connsiteX6" fmla="*/ 1361923 w 3658039"/>
                      <a:gd name="connsiteY6" fmla="*/ 1664249 h 2131395"/>
                      <a:gd name="connsiteX7" fmla="*/ 1649659 w 3658039"/>
                      <a:gd name="connsiteY7" fmla="*/ 1711032 h 2131395"/>
                      <a:gd name="connsiteX8" fmla="*/ 2325443 w 3658039"/>
                      <a:gd name="connsiteY8" fmla="*/ 1797111 h 2131395"/>
                      <a:gd name="connsiteX9" fmla="*/ 3650362 w 3658039"/>
                      <a:gd name="connsiteY9" fmla="*/ 1944714 h 2131395"/>
                      <a:gd name="connsiteX10" fmla="*/ 3658039 w 3658039"/>
                      <a:gd name="connsiteY10" fmla="*/ 2131395 h 2131395"/>
                      <a:gd name="connsiteX11" fmla="*/ 7233 w 3658039"/>
                      <a:gd name="connsiteY11" fmla="*/ 2120532 h 2131395"/>
                      <a:gd name="connsiteX12" fmla="*/ 113 w 3658039"/>
                      <a:gd name="connsiteY12" fmla="*/ 152859 h 2131395"/>
                      <a:gd name="connsiteX0" fmla="*/ 113 w 5063977"/>
                      <a:gd name="connsiteY0" fmla="*/ 152859 h 2143863"/>
                      <a:gd name="connsiteX1" fmla="*/ 19378 w 5063977"/>
                      <a:gd name="connsiteY1" fmla="*/ 243595 h 2143863"/>
                      <a:gd name="connsiteX2" fmla="*/ 140893 w 5063977"/>
                      <a:gd name="connsiteY2" fmla="*/ 1124276 h 2143863"/>
                      <a:gd name="connsiteX3" fmla="*/ 347725 w 5063977"/>
                      <a:gd name="connsiteY3" fmla="*/ 1403608 h 2143863"/>
                      <a:gd name="connsiteX4" fmla="*/ 568235 w 5063977"/>
                      <a:gd name="connsiteY4" fmla="*/ 1515844 h 2143863"/>
                      <a:gd name="connsiteX5" fmla="*/ 977693 w 5063977"/>
                      <a:gd name="connsiteY5" fmla="*/ 1612656 h 2143863"/>
                      <a:gd name="connsiteX6" fmla="*/ 1361923 w 5063977"/>
                      <a:gd name="connsiteY6" fmla="*/ 1664249 h 2143863"/>
                      <a:gd name="connsiteX7" fmla="*/ 1649659 w 5063977"/>
                      <a:gd name="connsiteY7" fmla="*/ 1711032 h 2143863"/>
                      <a:gd name="connsiteX8" fmla="*/ 2325443 w 5063977"/>
                      <a:gd name="connsiteY8" fmla="*/ 1797111 h 2143863"/>
                      <a:gd name="connsiteX9" fmla="*/ 3650362 w 5063977"/>
                      <a:gd name="connsiteY9" fmla="*/ 1944714 h 2143863"/>
                      <a:gd name="connsiteX10" fmla="*/ 5063977 w 5063977"/>
                      <a:gd name="connsiteY10" fmla="*/ 2143863 h 2143863"/>
                      <a:gd name="connsiteX11" fmla="*/ 7233 w 5063977"/>
                      <a:gd name="connsiteY11" fmla="*/ 2120532 h 2143863"/>
                      <a:gd name="connsiteX12" fmla="*/ 113 w 5063977"/>
                      <a:gd name="connsiteY12" fmla="*/ 152859 h 2143863"/>
                      <a:gd name="connsiteX0" fmla="*/ 113 w 5063977"/>
                      <a:gd name="connsiteY0" fmla="*/ 152859 h 2143863"/>
                      <a:gd name="connsiteX1" fmla="*/ 19378 w 5063977"/>
                      <a:gd name="connsiteY1" fmla="*/ 243595 h 2143863"/>
                      <a:gd name="connsiteX2" fmla="*/ 140893 w 5063977"/>
                      <a:gd name="connsiteY2" fmla="*/ 1124276 h 2143863"/>
                      <a:gd name="connsiteX3" fmla="*/ 347725 w 5063977"/>
                      <a:gd name="connsiteY3" fmla="*/ 1403608 h 2143863"/>
                      <a:gd name="connsiteX4" fmla="*/ 568235 w 5063977"/>
                      <a:gd name="connsiteY4" fmla="*/ 1515844 h 2143863"/>
                      <a:gd name="connsiteX5" fmla="*/ 977693 w 5063977"/>
                      <a:gd name="connsiteY5" fmla="*/ 1612656 h 2143863"/>
                      <a:gd name="connsiteX6" fmla="*/ 1361923 w 5063977"/>
                      <a:gd name="connsiteY6" fmla="*/ 1664249 h 2143863"/>
                      <a:gd name="connsiteX7" fmla="*/ 1649659 w 5063977"/>
                      <a:gd name="connsiteY7" fmla="*/ 1711032 h 2143863"/>
                      <a:gd name="connsiteX8" fmla="*/ 2325443 w 5063977"/>
                      <a:gd name="connsiteY8" fmla="*/ 1797111 h 2143863"/>
                      <a:gd name="connsiteX9" fmla="*/ 2976818 w 5063977"/>
                      <a:gd name="connsiteY9" fmla="*/ 1894749 h 2143863"/>
                      <a:gd name="connsiteX10" fmla="*/ 3650362 w 5063977"/>
                      <a:gd name="connsiteY10" fmla="*/ 1944714 h 2143863"/>
                      <a:gd name="connsiteX11" fmla="*/ 5063977 w 5063977"/>
                      <a:gd name="connsiteY11" fmla="*/ 2143863 h 2143863"/>
                      <a:gd name="connsiteX12" fmla="*/ 7233 w 5063977"/>
                      <a:gd name="connsiteY12" fmla="*/ 2120532 h 2143863"/>
                      <a:gd name="connsiteX13" fmla="*/ 113 w 5063977"/>
                      <a:gd name="connsiteY13" fmla="*/ 152859 h 2143863"/>
                      <a:gd name="connsiteX0" fmla="*/ 113 w 5063977"/>
                      <a:gd name="connsiteY0" fmla="*/ 152859 h 2143863"/>
                      <a:gd name="connsiteX1" fmla="*/ 19378 w 5063977"/>
                      <a:gd name="connsiteY1" fmla="*/ 243595 h 2143863"/>
                      <a:gd name="connsiteX2" fmla="*/ 140893 w 5063977"/>
                      <a:gd name="connsiteY2" fmla="*/ 1124276 h 2143863"/>
                      <a:gd name="connsiteX3" fmla="*/ 347725 w 5063977"/>
                      <a:gd name="connsiteY3" fmla="*/ 1403608 h 2143863"/>
                      <a:gd name="connsiteX4" fmla="*/ 568235 w 5063977"/>
                      <a:gd name="connsiteY4" fmla="*/ 1515844 h 2143863"/>
                      <a:gd name="connsiteX5" fmla="*/ 977693 w 5063977"/>
                      <a:gd name="connsiteY5" fmla="*/ 1612656 h 2143863"/>
                      <a:gd name="connsiteX6" fmla="*/ 1361923 w 5063977"/>
                      <a:gd name="connsiteY6" fmla="*/ 1664249 h 2143863"/>
                      <a:gd name="connsiteX7" fmla="*/ 1649659 w 5063977"/>
                      <a:gd name="connsiteY7" fmla="*/ 1711032 h 2143863"/>
                      <a:gd name="connsiteX8" fmla="*/ 2325443 w 5063977"/>
                      <a:gd name="connsiteY8" fmla="*/ 1797111 h 2143863"/>
                      <a:gd name="connsiteX9" fmla="*/ 2976818 w 5063977"/>
                      <a:gd name="connsiteY9" fmla="*/ 1878126 h 2143863"/>
                      <a:gd name="connsiteX10" fmla="*/ 3650362 w 5063977"/>
                      <a:gd name="connsiteY10" fmla="*/ 1944714 h 2143863"/>
                      <a:gd name="connsiteX11" fmla="*/ 5063977 w 5063977"/>
                      <a:gd name="connsiteY11" fmla="*/ 2143863 h 2143863"/>
                      <a:gd name="connsiteX12" fmla="*/ 7233 w 5063977"/>
                      <a:gd name="connsiteY12" fmla="*/ 2120532 h 2143863"/>
                      <a:gd name="connsiteX13" fmla="*/ 113 w 5063977"/>
                      <a:gd name="connsiteY13" fmla="*/ 152859 h 2143863"/>
                      <a:gd name="connsiteX0" fmla="*/ 113 w 5063977"/>
                      <a:gd name="connsiteY0" fmla="*/ 152859 h 2143863"/>
                      <a:gd name="connsiteX1" fmla="*/ 19378 w 5063977"/>
                      <a:gd name="connsiteY1" fmla="*/ 243595 h 2143863"/>
                      <a:gd name="connsiteX2" fmla="*/ 140893 w 5063977"/>
                      <a:gd name="connsiteY2" fmla="*/ 1124276 h 2143863"/>
                      <a:gd name="connsiteX3" fmla="*/ 347725 w 5063977"/>
                      <a:gd name="connsiteY3" fmla="*/ 1403608 h 2143863"/>
                      <a:gd name="connsiteX4" fmla="*/ 568235 w 5063977"/>
                      <a:gd name="connsiteY4" fmla="*/ 1515844 h 2143863"/>
                      <a:gd name="connsiteX5" fmla="*/ 977693 w 5063977"/>
                      <a:gd name="connsiteY5" fmla="*/ 1612656 h 2143863"/>
                      <a:gd name="connsiteX6" fmla="*/ 1361923 w 5063977"/>
                      <a:gd name="connsiteY6" fmla="*/ 1664249 h 2143863"/>
                      <a:gd name="connsiteX7" fmla="*/ 1649659 w 5063977"/>
                      <a:gd name="connsiteY7" fmla="*/ 1711032 h 2143863"/>
                      <a:gd name="connsiteX8" fmla="*/ 2325443 w 5063977"/>
                      <a:gd name="connsiteY8" fmla="*/ 1797111 h 2143863"/>
                      <a:gd name="connsiteX9" fmla="*/ 2976818 w 5063977"/>
                      <a:gd name="connsiteY9" fmla="*/ 1878126 h 2143863"/>
                      <a:gd name="connsiteX10" fmla="*/ 3650362 w 5063977"/>
                      <a:gd name="connsiteY10" fmla="*/ 1953026 h 2143863"/>
                      <a:gd name="connsiteX11" fmla="*/ 5063977 w 5063977"/>
                      <a:gd name="connsiteY11" fmla="*/ 2143863 h 2143863"/>
                      <a:gd name="connsiteX12" fmla="*/ 7233 w 5063977"/>
                      <a:gd name="connsiteY12" fmla="*/ 2120532 h 2143863"/>
                      <a:gd name="connsiteX13" fmla="*/ 113 w 5063977"/>
                      <a:gd name="connsiteY13" fmla="*/ 152859 h 2143863"/>
                      <a:gd name="connsiteX0" fmla="*/ 113 w 5063977"/>
                      <a:gd name="connsiteY0" fmla="*/ 152859 h 2143863"/>
                      <a:gd name="connsiteX1" fmla="*/ 19378 w 5063977"/>
                      <a:gd name="connsiteY1" fmla="*/ 243595 h 2143863"/>
                      <a:gd name="connsiteX2" fmla="*/ 140893 w 5063977"/>
                      <a:gd name="connsiteY2" fmla="*/ 1124276 h 2143863"/>
                      <a:gd name="connsiteX3" fmla="*/ 347725 w 5063977"/>
                      <a:gd name="connsiteY3" fmla="*/ 1403608 h 2143863"/>
                      <a:gd name="connsiteX4" fmla="*/ 568235 w 5063977"/>
                      <a:gd name="connsiteY4" fmla="*/ 1515844 h 2143863"/>
                      <a:gd name="connsiteX5" fmla="*/ 977693 w 5063977"/>
                      <a:gd name="connsiteY5" fmla="*/ 1612656 h 2143863"/>
                      <a:gd name="connsiteX6" fmla="*/ 1361923 w 5063977"/>
                      <a:gd name="connsiteY6" fmla="*/ 1664249 h 2143863"/>
                      <a:gd name="connsiteX7" fmla="*/ 1649659 w 5063977"/>
                      <a:gd name="connsiteY7" fmla="*/ 1711032 h 2143863"/>
                      <a:gd name="connsiteX8" fmla="*/ 2325443 w 5063977"/>
                      <a:gd name="connsiteY8" fmla="*/ 1797111 h 2143863"/>
                      <a:gd name="connsiteX9" fmla="*/ 2976818 w 5063977"/>
                      <a:gd name="connsiteY9" fmla="*/ 1878126 h 2143863"/>
                      <a:gd name="connsiteX10" fmla="*/ 3650362 w 5063977"/>
                      <a:gd name="connsiteY10" fmla="*/ 1953026 h 2143863"/>
                      <a:gd name="connsiteX11" fmla="*/ 5063977 w 5063977"/>
                      <a:gd name="connsiteY11" fmla="*/ 2143863 h 2143863"/>
                      <a:gd name="connsiteX12" fmla="*/ 7233 w 5063977"/>
                      <a:gd name="connsiteY12" fmla="*/ 2120532 h 2143863"/>
                      <a:gd name="connsiteX13" fmla="*/ 113 w 5063977"/>
                      <a:gd name="connsiteY13" fmla="*/ 152859 h 2143863"/>
                      <a:gd name="connsiteX0" fmla="*/ 113 w 5063977"/>
                      <a:gd name="connsiteY0" fmla="*/ 152859 h 2143863"/>
                      <a:gd name="connsiteX1" fmla="*/ 19378 w 5063977"/>
                      <a:gd name="connsiteY1" fmla="*/ 243595 h 2143863"/>
                      <a:gd name="connsiteX2" fmla="*/ 140893 w 5063977"/>
                      <a:gd name="connsiteY2" fmla="*/ 1124276 h 2143863"/>
                      <a:gd name="connsiteX3" fmla="*/ 347725 w 5063977"/>
                      <a:gd name="connsiteY3" fmla="*/ 1403608 h 2143863"/>
                      <a:gd name="connsiteX4" fmla="*/ 568235 w 5063977"/>
                      <a:gd name="connsiteY4" fmla="*/ 1515844 h 2143863"/>
                      <a:gd name="connsiteX5" fmla="*/ 977693 w 5063977"/>
                      <a:gd name="connsiteY5" fmla="*/ 1612656 h 2143863"/>
                      <a:gd name="connsiteX6" fmla="*/ 1361923 w 5063977"/>
                      <a:gd name="connsiteY6" fmla="*/ 1664249 h 2143863"/>
                      <a:gd name="connsiteX7" fmla="*/ 1649659 w 5063977"/>
                      <a:gd name="connsiteY7" fmla="*/ 1711032 h 2143863"/>
                      <a:gd name="connsiteX8" fmla="*/ 2325443 w 5063977"/>
                      <a:gd name="connsiteY8" fmla="*/ 1797111 h 2143863"/>
                      <a:gd name="connsiteX9" fmla="*/ 2976818 w 5063977"/>
                      <a:gd name="connsiteY9" fmla="*/ 1878126 h 2143863"/>
                      <a:gd name="connsiteX10" fmla="*/ 3650362 w 5063977"/>
                      <a:gd name="connsiteY10" fmla="*/ 1953026 h 2143863"/>
                      <a:gd name="connsiteX11" fmla="*/ 5063977 w 5063977"/>
                      <a:gd name="connsiteY11" fmla="*/ 2143863 h 2143863"/>
                      <a:gd name="connsiteX12" fmla="*/ 7233 w 5063977"/>
                      <a:gd name="connsiteY12" fmla="*/ 2120532 h 2143863"/>
                      <a:gd name="connsiteX13" fmla="*/ 113 w 5063977"/>
                      <a:gd name="connsiteY13" fmla="*/ 152859 h 2143863"/>
                      <a:gd name="connsiteX0" fmla="*/ 113 w 5048268"/>
                      <a:gd name="connsiteY0" fmla="*/ 152859 h 2148019"/>
                      <a:gd name="connsiteX1" fmla="*/ 19378 w 5048268"/>
                      <a:gd name="connsiteY1" fmla="*/ 243595 h 2148019"/>
                      <a:gd name="connsiteX2" fmla="*/ 140893 w 5048268"/>
                      <a:gd name="connsiteY2" fmla="*/ 1124276 h 2148019"/>
                      <a:gd name="connsiteX3" fmla="*/ 347725 w 5048268"/>
                      <a:gd name="connsiteY3" fmla="*/ 1403608 h 2148019"/>
                      <a:gd name="connsiteX4" fmla="*/ 568235 w 5048268"/>
                      <a:gd name="connsiteY4" fmla="*/ 1515844 h 2148019"/>
                      <a:gd name="connsiteX5" fmla="*/ 977693 w 5048268"/>
                      <a:gd name="connsiteY5" fmla="*/ 1612656 h 2148019"/>
                      <a:gd name="connsiteX6" fmla="*/ 1361923 w 5048268"/>
                      <a:gd name="connsiteY6" fmla="*/ 1664249 h 2148019"/>
                      <a:gd name="connsiteX7" fmla="*/ 1649659 w 5048268"/>
                      <a:gd name="connsiteY7" fmla="*/ 1711032 h 2148019"/>
                      <a:gd name="connsiteX8" fmla="*/ 2325443 w 5048268"/>
                      <a:gd name="connsiteY8" fmla="*/ 1797111 h 2148019"/>
                      <a:gd name="connsiteX9" fmla="*/ 2976818 w 5048268"/>
                      <a:gd name="connsiteY9" fmla="*/ 1878126 h 2148019"/>
                      <a:gd name="connsiteX10" fmla="*/ 3650362 w 5048268"/>
                      <a:gd name="connsiteY10" fmla="*/ 1953026 h 2148019"/>
                      <a:gd name="connsiteX11" fmla="*/ 5048268 w 5048268"/>
                      <a:gd name="connsiteY11" fmla="*/ 2148019 h 2148019"/>
                      <a:gd name="connsiteX12" fmla="*/ 7233 w 5048268"/>
                      <a:gd name="connsiteY12" fmla="*/ 2120532 h 2148019"/>
                      <a:gd name="connsiteX13" fmla="*/ 113 w 5048268"/>
                      <a:gd name="connsiteY13" fmla="*/ 152859 h 2148019"/>
                      <a:gd name="connsiteX0" fmla="*/ 113 w 5016850"/>
                      <a:gd name="connsiteY0" fmla="*/ 152859 h 2148019"/>
                      <a:gd name="connsiteX1" fmla="*/ 19378 w 5016850"/>
                      <a:gd name="connsiteY1" fmla="*/ 243595 h 2148019"/>
                      <a:gd name="connsiteX2" fmla="*/ 140893 w 5016850"/>
                      <a:gd name="connsiteY2" fmla="*/ 1124276 h 2148019"/>
                      <a:gd name="connsiteX3" fmla="*/ 347725 w 5016850"/>
                      <a:gd name="connsiteY3" fmla="*/ 1403608 h 2148019"/>
                      <a:gd name="connsiteX4" fmla="*/ 568235 w 5016850"/>
                      <a:gd name="connsiteY4" fmla="*/ 1515844 h 2148019"/>
                      <a:gd name="connsiteX5" fmla="*/ 977693 w 5016850"/>
                      <a:gd name="connsiteY5" fmla="*/ 1612656 h 2148019"/>
                      <a:gd name="connsiteX6" fmla="*/ 1361923 w 5016850"/>
                      <a:gd name="connsiteY6" fmla="*/ 1664249 h 2148019"/>
                      <a:gd name="connsiteX7" fmla="*/ 1649659 w 5016850"/>
                      <a:gd name="connsiteY7" fmla="*/ 1711032 h 2148019"/>
                      <a:gd name="connsiteX8" fmla="*/ 2325443 w 5016850"/>
                      <a:gd name="connsiteY8" fmla="*/ 1797111 h 2148019"/>
                      <a:gd name="connsiteX9" fmla="*/ 2976818 w 5016850"/>
                      <a:gd name="connsiteY9" fmla="*/ 1878126 h 2148019"/>
                      <a:gd name="connsiteX10" fmla="*/ 3650362 w 5016850"/>
                      <a:gd name="connsiteY10" fmla="*/ 1953026 h 2148019"/>
                      <a:gd name="connsiteX11" fmla="*/ 5016850 w 5016850"/>
                      <a:gd name="connsiteY11" fmla="*/ 2148019 h 2148019"/>
                      <a:gd name="connsiteX12" fmla="*/ 7233 w 5016850"/>
                      <a:gd name="connsiteY12" fmla="*/ 2120532 h 2148019"/>
                      <a:gd name="connsiteX13" fmla="*/ 113 w 5016850"/>
                      <a:gd name="connsiteY13" fmla="*/ 152859 h 2148019"/>
                      <a:gd name="connsiteX0" fmla="*/ 113 w 5005068"/>
                      <a:gd name="connsiteY0" fmla="*/ 152859 h 2148019"/>
                      <a:gd name="connsiteX1" fmla="*/ 19378 w 5005068"/>
                      <a:gd name="connsiteY1" fmla="*/ 243595 h 2148019"/>
                      <a:gd name="connsiteX2" fmla="*/ 140893 w 5005068"/>
                      <a:gd name="connsiteY2" fmla="*/ 1124276 h 2148019"/>
                      <a:gd name="connsiteX3" fmla="*/ 347725 w 5005068"/>
                      <a:gd name="connsiteY3" fmla="*/ 1403608 h 2148019"/>
                      <a:gd name="connsiteX4" fmla="*/ 568235 w 5005068"/>
                      <a:gd name="connsiteY4" fmla="*/ 1515844 h 2148019"/>
                      <a:gd name="connsiteX5" fmla="*/ 977693 w 5005068"/>
                      <a:gd name="connsiteY5" fmla="*/ 1612656 h 2148019"/>
                      <a:gd name="connsiteX6" fmla="*/ 1361923 w 5005068"/>
                      <a:gd name="connsiteY6" fmla="*/ 1664249 h 2148019"/>
                      <a:gd name="connsiteX7" fmla="*/ 1649659 w 5005068"/>
                      <a:gd name="connsiteY7" fmla="*/ 1711032 h 2148019"/>
                      <a:gd name="connsiteX8" fmla="*/ 2325443 w 5005068"/>
                      <a:gd name="connsiteY8" fmla="*/ 1797111 h 2148019"/>
                      <a:gd name="connsiteX9" fmla="*/ 2976818 w 5005068"/>
                      <a:gd name="connsiteY9" fmla="*/ 1878126 h 2148019"/>
                      <a:gd name="connsiteX10" fmla="*/ 3650362 w 5005068"/>
                      <a:gd name="connsiteY10" fmla="*/ 1953026 h 2148019"/>
                      <a:gd name="connsiteX11" fmla="*/ 5005068 w 5005068"/>
                      <a:gd name="connsiteY11" fmla="*/ 2148019 h 2148019"/>
                      <a:gd name="connsiteX12" fmla="*/ 7233 w 5005068"/>
                      <a:gd name="connsiteY12" fmla="*/ 2120532 h 2148019"/>
                      <a:gd name="connsiteX13" fmla="*/ 113 w 5005068"/>
                      <a:gd name="connsiteY13" fmla="*/ 152859 h 2148019"/>
                      <a:gd name="connsiteX0" fmla="*/ 113 w 4989359"/>
                      <a:gd name="connsiteY0" fmla="*/ 152859 h 2148019"/>
                      <a:gd name="connsiteX1" fmla="*/ 19378 w 4989359"/>
                      <a:gd name="connsiteY1" fmla="*/ 243595 h 2148019"/>
                      <a:gd name="connsiteX2" fmla="*/ 140893 w 4989359"/>
                      <a:gd name="connsiteY2" fmla="*/ 1124276 h 2148019"/>
                      <a:gd name="connsiteX3" fmla="*/ 347725 w 4989359"/>
                      <a:gd name="connsiteY3" fmla="*/ 1403608 h 2148019"/>
                      <a:gd name="connsiteX4" fmla="*/ 568235 w 4989359"/>
                      <a:gd name="connsiteY4" fmla="*/ 1515844 h 2148019"/>
                      <a:gd name="connsiteX5" fmla="*/ 977693 w 4989359"/>
                      <a:gd name="connsiteY5" fmla="*/ 1612656 h 2148019"/>
                      <a:gd name="connsiteX6" fmla="*/ 1361923 w 4989359"/>
                      <a:gd name="connsiteY6" fmla="*/ 1664249 h 2148019"/>
                      <a:gd name="connsiteX7" fmla="*/ 1649659 w 4989359"/>
                      <a:gd name="connsiteY7" fmla="*/ 1711032 h 2148019"/>
                      <a:gd name="connsiteX8" fmla="*/ 2325443 w 4989359"/>
                      <a:gd name="connsiteY8" fmla="*/ 1797111 h 2148019"/>
                      <a:gd name="connsiteX9" fmla="*/ 2976818 w 4989359"/>
                      <a:gd name="connsiteY9" fmla="*/ 1878126 h 2148019"/>
                      <a:gd name="connsiteX10" fmla="*/ 3650362 w 4989359"/>
                      <a:gd name="connsiteY10" fmla="*/ 1953026 h 2148019"/>
                      <a:gd name="connsiteX11" fmla="*/ 4989359 w 4989359"/>
                      <a:gd name="connsiteY11" fmla="*/ 2148019 h 2148019"/>
                      <a:gd name="connsiteX12" fmla="*/ 7233 w 4989359"/>
                      <a:gd name="connsiteY12" fmla="*/ 2120532 h 2148019"/>
                      <a:gd name="connsiteX13" fmla="*/ 113 w 4989359"/>
                      <a:gd name="connsiteY13" fmla="*/ 152859 h 2148019"/>
                      <a:gd name="connsiteX0" fmla="*/ 113 w 5005068"/>
                      <a:gd name="connsiteY0" fmla="*/ 152859 h 2152175"/>
                      <a:gd name="connsiteX1" fmla="*/ 19378 w 5005068"/>
                      <a:gd name="connsiteY1" fmla="*/ 243595 h 2152175"/>
                      <a:gd name="connsiteX2" fmla="*/ 140893 w 5005068"/>
                      <a:gd name="connsiteY2" fmla="*/ 1124276 h 2152175"/>
                      <a:gd name="connsiteX3" fmla="*/ 347725 w 5005068"/>
                      <a:gd name="connsiteY3" fmla="*/ 1403608 h 2152175"/>
                      <a:gd name="connsiteX4" fmla="*/ 568235 w 5005068"/>
                      <a:gd name="connsiteY4" fmla="*/ 1515844 h 2152175"/>
                      <a:gd name="connsiteX5" fmla="*/ 977693 w 5005068"/>
                      <a:gd name="connsiteY5" fmla="*/ 1612656 h 2152175"/>
                      <a:gd name="connsiteX6" fmla="*/ 1361923 w 5005068"/>
                      <a:gd name="connsiteY6" fmla="*/ 1664249 h 2152175"/>
                      <a:gd name="connsiteX7" fmla="*/ 1649659 w 5005068"/>
                      <a:gd name="connsiteY7" fmla="*/ 1711032 h 2152175"/>
                      <a:gd name="connsiteX8" fmla="*/ 2325443 w 5005068"/>
                      <a:gd name="connsiteY8" fmla="*/ 1797111 h 2152175"/>
                      <a:gd name="connsiteX9" fmla="*/ 2976818 w 5005068"/>
                      <a:gd name="connsiteY9" fmla="*/ 1878126 h 2152175"/>
                      <a:gd name="connsiteX10" fmla="*/ 3650362 w 5005068"/>
                      <a:gd name="connsiteY10" fmla="*/ 1953026 h 2152175"/>
                      <a:gd name="connsiteX11" fmla="*/ 5005068 w 5005068"/>
                      <a:gd name="connsiteY11" fmla="*/ 2152175 h 2152175"/>
                      <a:gd name="connsiteX12" fmla="*/ 7233 w 5005068"/>
                      <a:gd name="connsiteY12" fmla="*/ 2120532 h 2152175"/>
                      <a:gd name="connsiteX13" fmla="*/ 113 w 5005068"/>
                      <a:gd name="connsiteY13" fmla="*/ 152859 h 2152175"/>
                      <a:gd name="connsiteX0" fmla="*/ 113 w 5184488"/>
                      <a:gd name="connsiteY0" fmla="*/ 152859 h 2152175"/>
                      <a:gd name="connsiteX1" fmla="*/ 19378 w 5184488"/>
                      <a:gd name="connsiteY1" fmla="*/ 243595 h 2152175"/>
                      <a:gd name="connsiteX2" fmla="*/ 140893 w 5184488"/>
                      <a:gd name="connsiteY2" fmla="*/ 1124276 h 2152175"/>
                      <a:gd name="connsiteX3" fmla="*/ 347725 w 5184488"/>
                      <a:gd name="connsiteY3" fmla="*/ 1403608 h 2152175"/>
                      <a:gd name="connsiteX4" fmla="*/ 568235 w 5184488"/>
                      <a:gd name="connsiteY4" fmla="*/ 1515844 h 2152175"/>
                      <a:gd name="connsiteX5" fmla="*/ 977693 w 5184488"/>
                      <a:gd name="connsiteY5" fmla="*/ 1612656 h 2152175"/>
                      <a:gd name="connsiteX6" fmla="*/ 1361923 w 5184488"/>
                      <a:gd name="connsiteY6" fmla="*/ 1664249 h 2152175"/>
                      <a:gd name="connsiteX7" fmla="*/ 1649659 w 5184488"/>
                      <a:gd name="connsiteY7" fmla="*/ 1711032 h 2152175"/>
                      <a:gd name="connsiteX8" fmla="*/ 2325443 w 5184488"/>
                      <a:gd name="connsiteY8" fmla="*/ 1797111 h 2152175"/>
                      <a:gd name="connsiteX9" fmla="*/ 2976818 w 5184488"/>
                      <a:gd name="connsiteY9" fmla="*/ 1878126 h 2152175"/>
                      <a:gd name="connsiteX10" fmla="*/ 3650362 w 5184488"/>
                      <a:gd name="connsiteY10" fmla="*/ 1953026 h 2152175"/>
                      <a:gd name="connsiteX11" fmla="*/ 4033235 w 5184488"/>
                      <a:gd name="connsiteY11" fmla="*/ 2028569 h 2152175"/>
                      <a:gd name="connsiteX12" fmla="*/ 5005068 w 5184488"/>
                      <a:gd name="connsiteY12" fmla="*/ 2152175 h 2152175"/>
                      <a:gd name="connsiteX13" fmla="*/ 7233 w 5184488"/>
                      <a:gd name="connsiteY13" fmla="*/ 2120532 h 2152175"/>
                      <a:gd name="connsiteX14" fmla="*/ 113 w 5184488"/>
                      <a:gd name="connsiteY14" fmla="*/ 152859 h 2152175"/>
                      <a:gd name="connsiteX0" fmla="*/ 113 w 5184930"/>
                      <a:gd name="connsiteY0" fmla="*/ 152859 h 2152175"/>
                      <a:gd name="connsiteX1" fmla="*/ 19378 w 5184930"/>
                      <a:gd name="connsiteY1" fmla="*/ 243595 h 2152175"/>
                      <a:gd name="connsiteX2" fmla="*/ 140893 w 5184930"/>
                      <a:gd name="connsiteY2" fmla="*/ 1124276 h 2152175"/>
                      <a:gd name="connsiteX3" fmla="*/ 347725 w 5184930"/>
                      <a:gd name="connsiteY3" fmla="*/ 1403608 h 2152175"/>
                      <a:gd name="connsiteX4" fmla="*/ 568235 w 5184930"/>
                      <a:gd name="connsiteY4" fmla="*/ 1515844 h 2152175"/>
                      <a:gd name="connsiteX5" fmla="*/ 977693 w 5184930"/>
                      <a:gd name="connsiteY5" fmla="*/ 1612656 h 2152175"/>
                      <a:gd name="connsiteX6" fmla="*/ 1361923 w 5184930"/>
                      <a:gd name="connsiteY6" fmla="*/ 1664249 h 2152175"/>
                      <a:gd name="connsiteX7" fmla="*/ 1649659 w 5184930"/>
                      <a:gd name="connsiteY7" fmla="*/ 1711032 h 2152175"/>
                      <a:gd name="connsiteX8" fmla="*/ 2325443 w 5184930"/>
                      <a:gd name="connsiteY8" fmla="*/ 1797111 h 2152175"/>
                      <a:gd name="connsiteX9" fmla="*/ 2976818 w 5184930"/>
                      <a:gd name="connsiteY9" fmla="*/ 1878126 h 2152175"/>
                      <a:gd name="connsiteX10" fmla="*/ 3650362 w 5184930"/>
                      <a:gd name="connsiteY10" fmla="*/ 1953026 h 2152175"/>
                      <a:gd name="connsiteX11" fmla="*/ 4037948 w 5184930"/>
                      <a:gd name="connsiteY11" fmla="*/ 2008620 h 2152175"/>
                      <a:gd name="connsiteX12" fmla="*/ 5005068 w 5184930"/>
                      <a:gd name="connsiteY12" fmla="*/ 2152175 h 2152175"/>
                      <a:gd name="connsiteX13" fmla="*/ 7233 w 5184930"/>
                      <a:gd name="connsiteY13" fmla="*/ 2120532 h 2152175"/>
                      <a:gd name="connsiteX14" fmla="*/ 113 w 5184930"/>
                      <a:gd name="connsiteY14" fmla="*/ 152859 h 2152175"/>
                      <a:gd name="connsiteX0" fmla="*/ 113 w 5176284"/>
                      <a:gd name="connsiteY0" fmla="*/ 152859 h 2152175"/>
                      <a:gd name="connsiteX1" fmla="*/ 19378 w 5176284"/>
                      <a:gd name="connsiteY1" fmla="*/ 243595 h 2152175"/>
                      <a:gd name="connsiteX2" fmla="*/ 140893 w 5176284"/>
                      <a:gd name="connsiteY2" fmla="*/ 1124276 h 2152175"/>
                      <a:gd name="connsiteX3" fmla="*/ 347725 w 5176284"/>
                      <a:gd name="connsiteY3" fmla="*/ 1403608 h 2152175"/>
                      <a:gd name="connsiteX4" fmla="*/ 568235 w 5176284"/>
                      <a:gd name="connsiteY4" fmla="*/ 1515844 h 2152175"/>
                      <a:gd name="connsiteX5" fmla="*/ 977693 w 5176284"/>
                      <a:gd name="connsiteY5" fmla="*/ 1612656 h 2152175"/>
                      <a:gd name="connsiteX6" fmla="*/ 1361923 w 5176284"/>
                      <a:gd name="connsiteY6" fmla="*/ 1664249 h 2152175"/>
                      <a:gd name="connsiteX7" fmla="*/ 1649659 w 5176284"/>
                      <a:gd name="connsiteY7" fmla="*/ 1711032 h 2152175"/>
                      <a:gd name="connsiteX8" fmla="*/ 2325443 w 5176284"/>
                      <a:gd name="connsiteY8" fmla="*/ 1797111 h 2152175"/>
                      <a:gd name="connsiteX9" fmla="*/ 2976818 w 5176284"/>
                      <a:gd name="connsiteY9" fmla="*/ 1878126 h 2152175"/>
                      <a:gd name="connsiteX10" fmla="*/ 3650362 w 5176284"/>
                      <a:gd name="connsiteY10" fmla="*/ 1953026 h 2152175"/>
                      <a:gd name="connsiteX11" fmla="*/ 4037948 w 5176284"/>
                      <a:gd name="connsiteY11" fmla="*/ 2008620 h 2152175"/>
                      <a:gd name="connsiteX12" fmla="*/ 5005068 w 5176284"/>
                      <a:gd name="connsiteY12" fmla="*/ 2152175 h 2152175"/>
                      <a:gd name="connsiteX13" fmla="*/ 7233 w 5176284"/>
                      <a:gd name="connsiteY13" fmla="*/ 2120532 h 2152175"/>
                      <a:gd name="connsiteX14" fmla="*/ 113 w 5176284"/>
                      <a:gd name="connsiteY14" fmla="*/ 152859 h 2152175"/>
                      <a:gd name="connsiteX0" fmla="*/ 113 w 5176284"/>
                      <a:gd name="connsiteY0" fmla="*/ 152859 h 2152175"/>
                      <a:gd name="connsiteX1" fmla="*/ 19378 w 5176284"/>
                      <a:gd name="connsiteY1" fmla="*/ 243595 h 2152175"/>
                      <a:gd name="connsiteX2" fmla="*/ 140893 w 5176284"/>
                      <a:gd name="connsiteY2" fmla="*/ 1124276 h 2152175"/>
                      <a:gd name="connsiteX3" fmla="*/ 347725 w 5176284"/>
                      <a:gd name="connsiteY3" fmla="*/ 1403608 h 2152175"/>
                      <a:gd name="connsiteX4" fmla="*/ 568235 w 5176284"/>
                      <a:gd name="connsiteY4" fmla="*/ 1515844 h 2152175"/>
                      <a:gd name="connsiteX5" fmla="*/ 977693 w 5176284"/>
                      <a:gd name="connsiteY5" fmla="*/ 1612656 h 2152175"/>
                      <a:gd name="connsiteX6" fmla="*/ 1361923 w 5176284"/>
                      <a:gd name="connsiteY6" fmla="*/ 1664249 h 2152175"/>
                      <a:gd name="connsiteX7" fmla="*/ 1649659 w 5176284"/>
                      <a:gd name="connsiteY7" fmla="*/ 1711032 h 2152175"/>
                      <a:gd name="connsiteX8" fmla="*/ 2325443 w 5176284"/>
                      <a:gd name="connsiteY8" fmla="*/ 1797111 h 2152175"/>
                      <a:gd name="connsiteX9" fmla="*/ 2976818 w 5176284"/>
                      <a:gd name="connsiteY9" fmla="*/ 1878126 h 2152175"/>
                      <a:gd name="connsiteX10" fmla="*/ 3650362 w 5176284"/>
                      <a:gd name="connsiteY10" fmla="*/ 1953026 h 2152175"/>
                      <a:gd name="connsiteX11" fmla="*/ 4037948 w 5176284"/>
                      <a:gd name="connsiteY11" fmla="*/ 2008620 h 2152175"/>
                      <a:gd name="connsiteX12" fmla="*/ 5005068 w 5176284"/>
                      <a:gd name="connsiteY12" fmla="*/ 2152175 h 2152175"/>
                      <a:gd name="connsiteX13" fmla="*/ 7233 w 5176284"/>
                      <a:gd name="connsiteY13" fmla="*/ 2120532 h 2152175"/>
                      <a:gd name="connsiteX14" fmla="*/ 113 w 5176284"/>
                      <a:gd name="connsiteY14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7233 w 5195067"/>
                      <a:gd name="connsiteY13" fmla="*/ 2120532 h 2152175"/>
                      <a:gd name="connsiteX14" fmla="*/ 113 w 5195067"/>
                      <a:gd name="connsiteY14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1293727 w 5195067"/>
                      <a:gd name="connsiteY13" fmla="*/ 2121254 h 2152175"/>
                      <a:gd name="connsiteX14" fmla="*/ 7233 w 5195067"/>
                      <a:gd name="connsiteY14" fmla="*/ 2120532 h 2152175"/>
                      <a:gd name="connsiteX15" fmla="*/ 113 w 5195067"/>
                      <a:gd name="connsiteY15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1292206 w 5195067"/>
                      <a:gd name="connsiteY13" fmla="*/ 2125939 h 2152175"/>
                      <a:gd name="connsiteX14" fmla="*/ 7233 w 5195067"/>
                      <a:gd name="connsiteY14" fmla="*/ 2120532 h 2152175"/>
                      <a:gd name="connsiteX15" fmla="*/ 113 w 5195067"/>
                      <a:gd name="connsiteY15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0761 w 5195067"/>
                      <a:gd name="connsiteY13" fmla="*/ 2121775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0532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88734 w 5195067"/>
                      <a:gd name="connsiteY13" fmla="*/ 2136351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0532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0761 w 5195067"/>
                      <a:gd name="connsiteY13" fmla="*/ 2123858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0532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32187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0532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28023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0532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28023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0532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28023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6779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28023 h 2152175"/>
                      <a:gd name="connsiteX14" fmla="*/ 1290179 w 5195067"/>
                      <a:gd name="connsiteY14" fmla="*/ 2134268 h 2152175"/>
                      <a:gd name="connsiteX15" fmla="*/ 7233 w 5195067"/>
                      <a:gd name="connsiteY15" fmla="*/ 2126779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28023 h 2152175"/>
                      <a:gd name="connsiteX14" fmla="*/ 1290179 w 5195067"/>
                      <a:gd name="connsiteY14" fmla="*/ 2130104 h 2152175"/>
                      <a:gd name="connsiteX15" fmla="*/ 7233 w 5195067"/>
                      <a:gd name="connsiteY15" fmla="*/ 2126779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32187 h 2152175"/>
                      <a:gd name="connsiteX14" fmla="*/ 1290179 w 5195067"/>
                      <a:gd name="connsiteY14" fmla="*/ 2130104 h 2152175"/>
                      <a:gd name="connsiteX15" fmla="*/ 7233 w 5195067"/>
                      <a:gd name="connsiteY15" fmla="*/ 2126779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4051728 w 5195067"/>
                      <a:gd name="connsiteY13" fmla="*/ 2122686 h 2152175"/>
                      <a:gd name="connsiteX14" fmla="*/ 2192788 w 5195067"/>
                      <a:gd name="connsiteY14" fmla="*/ 2132187 h 2152175"/>
                      <a:gd name="connsiteX15" fmla="*/ 1290179 w 5195067"/>
                      <a:gd name="connsiteY15" fmla="*/ 2130104 h 2152175"/>
                      <a:gd name="connsiteX16" fmla="*/ 7233 w 5195067"/>
                      <a:gd name="connsiteY16" fmla="*/ 2126779 h 2152175"/>
                      <a:gd name="connsiteX17" fmla="*/ 113 w 5195067"/>
                      <a:gd name="connsiteY17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4049701 w 5195067"/>
                      <a:gd name="connsiteY13" fmla="*/ 2131015 h 2152175"/>
                      <a:gd name="connsiteX14" fmla="*/ 2192788 w 5195067"/>
                      <a:gd name="connsiteY14" fmla="*/ 2132187 h 2152175"/>
                      <a:gd name="connsiteX15" fmla="*/ 1290179 w 5195067"/>
                      <a:gd name="connsiteY15" fmla="*/ 2130104 h 2152175"/>
                      <a:gd name="connsiteX16" fmla="*/ 7233 w 5195067"/>
                      <a:gd name="connsiteY16" fmla="*/ 2126779 h 2152175"/>
                      <a:gd name="connsiteX17" fmla="*/ 113 w 5195067"/>
                      <a:gd name="connsiteY17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4049701 w 5195067"/>
                      <a:gd name="connsiteY13" fmla="*/ 2135180 h 2152175"/>
                      <a:gd name="connsiteX14" fmla="*/ 2192788 w 5195067"/>
                      <a:gd name="connsiteY14" fmla="*/ 2132187 h 2152175"/>
                      <a:gd name="connsiteX15" fmla="*/ 1290179 w 5195067"/>
                      <a:gd name="connsiteY15" fmla="*/ 2130104 h 2152175"/>
                      <a:gd name="connsiteX16" fmla="*/ 7233 w 5195067"/>
                      <a:gd name="connsiteY16" fmla="*/ 2126779 h 2152175"/>
                      <a:gd name="connsiteX17" fmla="*/ 113 w 5195067"/>
                      <a:gd name="connsiteY17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4047674 w 5195067"/>
                      <a:gd name="connsiteY13" fmla="*/ 2126851 h 2152175"/>
                      <a:gd name="connsiteX14" fmla="*/ 2192788 w 5195067"/>
                      <a:gd name="connsiteY14" fmla="*/ 2132187 h 2152175"/>
                      <a:gd name="connsiteX15" fmla="*/ 1290179 w 5195067"/>
                      <a:gd name="connsiteY15" fmla="*/ 2130104 h 2152175"/>
                      <a:gd name="connsiteX16" fmla="*/ 7233 w 5195067"/>
                      <a:gd name="connsiteY16" fmla="*/ 2126779 h 2152175"/>
                      <a:gd name="connsiteX17" fmla="*/ 113 w 5195067"/>
                      <a:gd name="connsiteY17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4045647 w 5195067"/>
                      <a:gd name="connsiteY13" fmla="*/ 2139344 h 2152175"/>
                      <a:gd name="connsiteX14" fmla="*/ 2192788 w 5195067"/>
                      <a:gd name="connsiteY14" fmla="*/ 2132187 h 2152175"/>
                      <a:gd name="connsiteX15" fmla="*/ 1290179 w 5195067"/>
                      <a:gd name="connsiteY15" fmla="*/ 2130104 h 2152175"/>
                      <a:gd name="connsiteX16" fmla="*/ 7233 w 5195067"/>
                      <a:gd name="connsiteY16" fmla="*/ 2126779 h 2152175"/>
                      <a:gd name="connsiteX17" fmla="*/ 113 w 5195067"/>
                      <a:gd name="connsiteY17" fmla="*/ 152859 h 2152175"/>
                      <a:gd name="connsiteX0" fmla="*/ 77 w 5199896"/>
                      <a:gd name="connsiteY0" fmla="*/ 173419 h 2102771"/>
                      <a:gd name="connsiteX1" fmla="*/ 24207 w 5199896"/>
                      <a:gd name="connsiteY1" fmla="*/ 194191 h 2102771"/>
                      <a:gd name="connsiteX2" fmla="*/ 145722 w 5199896"/>
                      <a:gd name="connsiteY2" fmla="*/ 1074872 h 2102771"/>
                      <a:gd name="connsiteX3" fmla="*/ 352554 w 5199896"/>
                      <a:gd name="connsiteY3" fmla="*/ 1354204 h 2102771"/>
                      <a:gd name="connsiteX4" fmla="*/ 573064 w 5199896"/>
                      <a:gd name="connsiteY4" fmla="*/ 1466440 h 2102771"/>
                      <a:gd name="connsiteX5" fmla="*/ 982522 w 5199896"/>
                      <a:gd name="connsiteY5" fmla="*/ 1563252 h 2102771"/>
                      <a:gd name="connsiteX6" fmla="*/ 1366752 w 5199896"/>
                      <a:gd name="connsiteY6" fmla="*/ 1614845 h 2102771"/>
                      <a:gd name="connsiteX7" fmla="*/ 1654488 w 5199896"/>
                      <a:gd name="connsiteY7" fmla="*/ 1661628 h 2102771"/>
                      <a:gd name="connsiteX8" fmla="*/ 2330272 w 5199896"/>
                      <a:gd name="connsiteY8" fmla="*/ 1747707 h 2102771"/>
                      <a:gd name="connsiteX9" fmla="*/ 2981647 w 5199896"/>
                      <a:gd name="connsiteY9" fmla="*/ 1828722 h 2102771"/>
                      <a:gd name="connsiteX10" fmla="*/ 3655191 w 5199896"/>
                      <a:gd name="connsiteY10" fmla="*/ 1903622 h 2102771"/>
                      <a:gd name="connsiteX11" fmla="*/ 4240708 w 5199896"/>
                      <a:gd name="connsiteY11" fmla="*/ 1959216 h 2102771"/>
                      <a:gd name="connsiteX12" fmla="*/ 5009897 w 5199896"/>
                      <a:gd name="connsiteY12" fmla="*/ 2102771 h 2102771"/>
                      <a:gd name="connsiteX13" fmla="*/ 4050476 w 5199896"/>
                      <a:gd name="connsiteY13" fmla="*/ 2089940 h 2102771"/>
                      <a:gd name="connsiteX14" fmla="*/ 2197617 w 5199896"/>
                      <a:gd name="connsiteY14" fmla="*/ 2082783 h 2102771"/>
                      <a:gd name="connsiteX15" fmla="*/ 1295008 w 5199896"/>
                      <a:gd name="connsiteY15" fmla="*/ 2080700 h 2102771"/>
                      <a:gd name="connsiteX16" fmla="*/ 12062 w 5199896"/>
                      <a:gd name="connsiteY16" fmla="*/ 2077375 h 2102771"/>
                      <a:gd name="connsiteX17" fmla="*/ 77 w 5199896"/>
                      <a:gd name="connsiteY17" fmla="*/ 173419 h 210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99896" h="2102771">
                        <a:moveTo>
                          <a:pt x="77" y="173419"/>
                        </a:moveTo>
                        <a:cubicBezTo>
                          <a:pt x="9737" y="-160582"/>
                          <a:pt x="9652" y="68496"/>
                          <a:pt x="24207" y="194191"/>
                        </a:cubicBezTo>
                        <a:cubicBezTo>
                          <a:pt x="38762" y="319886"/>
                          <a:pt x="96088" y="888368"/>
                          <a:pt x="145722" y="1074872"/>
                        </a:cubicBezTo>
                        <a:cubicBezTo>
                          <a:pt x="195356" y="1261376"/>
                          <a:pt x="295330" y="1300557"/>
                          <a:pt x="352554" y="1354204"/>
                        </a:cubicBezTo>
                        <a:cubicBezTo>
                          <a:pt x="398324" y="1387356"/>
                          <a:pt x="468069" y="1431599"/>
                          <a:pt x="573064" y="1466440"/>
                        </a:cubicBezTo>
                        <a:cubicBezTo>
                          <a:pt x="678059" y="1501281"/>
                          <a:pt x="859149" y="1540567"/>
                          <a:pt x="982522" y="1563252"/>
                        </a:cubicBezTo>
                        <a:cubicBezTo>
                          <a:pt x="1105895" y="1585937"/>
                          <a:pt x="1254758" y="1598449"/>
                          <a:pt x="1366752" y="1614845"/>
                        </a:cubicBezTo>
                        <a:cubicBezTo>
                          <a:pt x="1478746" y="1631241"/>
                          <a:pt x="1498992" y="1641534"/>
                          <a:pt x="1654488" y="1661628"/>
                        </a:cubicBezTo>
                        <a:lnTo>
                          <a:pt x="2330272" y="1747707"/>
                        </a:lnTo>
                        <a:cubicBezTo>
                          <a:pt x="2546088" y="1771941"/>
                          <a:pt x="2765831" y="1804488"/>
                          <a:pt x="2981647" y="1828722"/>
                        </a:cubicBezTo>
                        <a:lnTo>
                          <a:pt x="3655191" y="1903622"/>
                        </a:lnTo>
                        <a:cubicBezTo>
                          <a:pt x="3832831" y="1922878"/>
                          <a:pt x="4090327" y="1940987"/>
                          <a:pt x="4240708" y="1959216"/>
                        </a:cubicBezTo>
                        <a:cubicBezTo>
                          <a:pt x="4362814" y="1982433"/>
                          <a:pt x="5682468" y="2081626"/>
                          <a:pt x="5009897" y="2102771"/>
                        </a:cubicBezTo>
                        <a:lnTo>
                          <a:pt x="4050476" y="2089940"/>
                        </a:lnTo>
                        <a:lnTo>
                          <a:pt x="2197617" y="2082783"/>
                        </a:lnTo>
                        <a:lnTo>
                          <a:pt x="1295008" y="2080700"/>
                        </a:lnTo>
                        <a:lnTo>
                          <a:pt x="12062" y="2077375"/>
                        </a:lnTo>
                        <a:cubicBezTo>
                          <a:pt x="13318" y="1367883"/>
                          <a:pt x="-1179" y="882911"/>
                          <a:pt x="77" y="173419"/>
                        </a:cubicBezTo>
                        <a:close/>
                      </a:path>
                    </a:pathLst>
                  </a:custGeom>
                  <a:noFill/>
                  <a:ln w="34925">
                    <a:solidFill>
                      <a:schemeClr val="tx1"/>
                    </a:solidFill>
                  </a:ln>
                  <a:effectLst>
                    <a:outerShdw blurRad="50800" dist="50800" dir="5400000" algn="ctr" rotWithShape="0">
                      <a:srgbClr val="000000">
                        <a:alpha val="6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Overflow="overflow" horzOverflow="overflow" vert="horz" wrap="square" lIns="120867" tIns="60433" rIns="120867" bIns="6043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2379"/>
                  </a:p>
                </p:txBody>
              </p:sp>
            </p:grpSp>
            <p:sp>
              <p:nvSpPr>
                <p:cNvPr id="15" name="箭头: 右 319">
                  <a:extLst>
                    <a:ext uri="{FF2B5EF4-FFF2-40B4-BE49-F238E27FC236}">
                      <a16:creationId xmlns:a16="http://schemas.microsoft.com/office/drawing/2014/main" id="{04267E3C-FA39-4E85-81C9-8715F31783C6}"/>
                    </a:ext>
                  </a:extLst>
                </p:cNvPr>
                <p:cNvSpPr/>
                <p:nvPr/>
              </p:nvSpPr>
              <p:spPr>
                <a:xfrm>
                  <a:off x="3368101" y="896389"/>
                  <a:ext cx="337176" cy="219761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" name="文本框 321">
                  <a:extLst>
                    <a:ext uri="{FF2B5EF4-FFF2-40B4-BE49-F238E27FC236}">
                      <a16:creationId xmlns:a16="http://schemas.microsoft.com/office/drawing/2014/main" id="{AB2B312A-05B9-42E5-9EFA-0AAEA19CABDF}"/>
                    </a:ext>
                  </a:extLst>
                </p:cNvPr>
                <p:cNvSpPr txBox="1"/>
                <p:nvPr/>
              </p:nvSpPr>
              <p:spPr>
                <a:xfrm>
                  <a:off x="2281534" y="379284"/>
                  <a:ext cx="2497463" cy="2586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b="1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Attributes of “fur” under Y=“dog”</a:t>
                  </a:r>
                  <a:endParaRPr lang="zh-CN" altLang="en-US" sz="2000" b="1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" name="矩形 313">
                <a:extLst>
                  <a:ext uri="{FF2B5EF4-FFF2-40B4-BE49-F238E27FC236}">
                    <a16:creationId xmlns:a16="http://schemas.microsoft.com/office/drawing/2014/main" id="{06A41349-EBE1-4FB1-9B99-9A53C1950879}"/>
                  </a:ext>
                </a:extLst>
              </p:cNvPr>
              <p:cNvSpPr/>
              <p:nvPr/>
            </p:nvSpPr>
            <p:spPr>
              <a:xfrm>
                <a:off x="2326099" y="2747789"/>
                <a:ext cx="2202087" cy="1237887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71F182E0-8BA3-4CCD-97B4-0E2190EA7F92}"/>
                  </a:ext>
                </a:extLst>
              </p:cNvPr>
              <p:cNvSpPr txBox="1"/>
              <p:nvPr/>
            </p:nvSpPr>
            <p:spPr>
              <a:xfrm rot="16200000">
                <a:off x="1989107" y="3225566"/>
                <a:ext cx="864028" cy="1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 Instances </a:t>
                </a:r>
                <a:endParaRPr 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ABA0D2DB-BD1C-4823-9D55-599BB1FA5462}"/>
                  </a:ext>
                </a:extLst>
              </p:cNvPr>
              <p:cNvSpPr txBox="1"/>
              <p:nvPr/>
            </p:nvSpPr>
            <p:spPr>
              <a:xfrm>
                <a:off x="2489625" y="3730836"/>
                <a:ext cx="651514" cy="1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fluffy</a:t>
                </a:r>
                <a:endParaRPr lang="en-US" sz="16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6ABA29F5-3109-4EB8-957C-D4F052D0A646}"/>
                  </a:ext>
                </a:extLst>
              </p:cNvPr>
              <p:cNvSpPr txBox="1"/>
              <p:nvPr/>
            </p:nvSpPr>
            <p:spPr>
              <a:xfrm>
                <a:off x="3508725" y="3743532"/>
                <a:ext cx="903148" cy="1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0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wet</a:t>
                </a:r>
                <a:endParaRPr lang="en-US" sz="24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93A213-6178-4C37-85CE-B81970555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6413" y="4419491"/>
              <a:ext cx="1142227" cy="90203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63B86DA-C5C6-4EAD-8723-5DA78FD96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99941" y="4422405"/>
              <a:ext cx="1182742" cy="89912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0042C8-794C-4AB9-82BB-567C2F6AA089}"/>
              </a:ext>
            </a:extLst>
          </p:cNvPr>
          <p:cNvGrpSpPr/>
          <p:nvPr/>
        </p:nvGrpSpPr>
        <p:grpSpPr>
          <a:xfrm>
            <a:off x="6788115" y="3852208"/>
            <a:ext cx="4456658" cy="2513665"/>
            <a:chOff x="1490742" y="3842684"/>
            <a:chExt cx="4456658" cy="2513665"/>
          </a:xfrm>
        </p:grpSpPr>
        <p:grpSp>
          <p:nvGrpSpPr>
            <p:cNvPr id="26" name="组合 311">
              <a:extLst>
                <a:ext uri="{FF2B5EF4-FFF2-40B4-BE49-F238E27FC236}">
                  <a16:creationId xmlns:a16="http://schemas.microsoft.com/office/drawing/2014/main" id="{6B03BC41-92F8-441A-9989-07173215D337}"/>
                </a:ext>
              </a:extLst>
            </p:cNvPr>
            <p:cNvGrpSpPr/>
            <p:nvPr/>
          </p:nvGrpSpPr>
          <p:grpSpPr>
            <a:xfrm>
              <a:off x="1490742" y="3842684"/>
              <a:ext cx="4456658" cy="2513665"/>
              <a:chOff x="2321675" y="2741149"/>
              <a:chExt cx="2206511" cy="1244527"/>
            </a:xfrm>
          </p:grpSpPr>
          <p:grpSp>
            <p:nvGrpSpPr>
              <p:cNvPr id="29" name="组合 312">
                <a:extLst>
                  <a:ext uri="{FF2B5EF4-FFF2-40B4-BE49-F238E27FC236}">
                    <a16:creationId xmlns:a16="http://schemas.microsoft.com/office/drawing/2014/main" id="{10799F39-45C8-4F78-8D3C-0AB614E21D28}"/>
                  </a:ext>
                </a:extLst>
              </p:cNvPr>
              <p:cNvGrpSpPr/>
              <p:nvPr/>
            </p:nvGrpSpPr>
            <p:grpSpPr>
              <a:xfrm>
                <a:off x="2409686" y="2741149"/>
                <a:ext cx="2103436" cy="1015878"/>
                <a:chOff x="2100938" y="350611"/>
                <a:chExt cx="2735571" cy="1321172"/>
              </a:xfrm>
            </p:grpSpPr>
            <p:grpSp>
              <p:nvGrpSpPr>
                <p:cNvPr id="34" name="组合 317">
                  <a:extLst>
                    <a:ext uri="{FF2B5EF4-FFF2-40B4-BE49-F238E27FC236}">
                      <a16:creationId xmlns:a16="http://schemas.microsoft.com/office/drawing/2014/main" id="{DEF9B8D5-0757-4467-A065-634D5E0C94A6}"/>
                    </a:ext>
                  </a:extLst>
                </p:cNvPr>
                <p:cNvGrpSpPr/>
                <p:nvPr/>
              </p:nvGrpSpPr>
              <p:grpSpPr>
                <a:xfrm>
                  <a:off x="2258162" y="548095"/>
                  <a:ext cx="2491638" cy="1123688"/>
                  <a:chOff x="3315834" y="182081"/>
                  <a:chExt cx="3066494" cy="1190267"/>
                </a:xfrm>
              </p:grpSpPr>
              <p:pic>
                <p:nvPicPr>
                  <p:cNvPr id="37" name="图片 322">
                    <a:extLst>
                      <a:ext uri="{FF2B5EF4-FFF2-40B4-BE49-F238E27FC236}">
                        <a16:creationId xmlns:a16="http://schemas.microsoft.com/office/drawing/2014/main" id="{53B86122-7ACA-40F3-B9E4-5831F2DCE6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9735" b="98820" l="1051" r="94509">
                                <a14:foregroundMark x1="5023" y1="73746" x2="12383" y2="83776"/>
                                <a14:foregroundMark x1="12383" y1="83776" x2="64252" y2="95575"/>
                                <a14:foregroundMark x1="1168" y1="51917" x2="5023" y2="92625"/>
                                <a14:foregroundMark x1="93107" y1="98820" x2="94509" y2="9882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15835" y="182081"/>
                    <a:ext cx="3066493" cy="1190266"/>
                  </a:xfrm>
                  <a:prstGeom prst="rect">
                    <a:avLst/>
                  </a:prstGeom>
                </p:spPr>
              </p:pic>
              <p:sp>
                <p:nvSpPr>
                  <p:cNvPr id="38" name="L-Shape 5">
                    <a:extLst>
                      <a:ext uri="{FF2B5EF4-FFF2-40B4-BE49-F238E27FC236}">
                        <a16:creationId xmlns:a16="http://schemas.microsoft.com/office/drawing/2014/main" id="{FCB4898B-8549-43CE-9F9B-3662C06EE8AA}"/>
                      </a:ext>
                    </a:extLst>
                  </p:cNvPr>
                  <p:cNvSpPr/>
                  <p:nvPr/>
                </p:nvSpPr>
                <p:spPr>
                  <a:xfrm>
                    <a:off x="3315834" y="182083"/>
                    <a:ext cx="2979713" cy="1190265"/>
                  </a:xfrm>
                  <a:custGeom>
                    <a:avLst/>
                    <a:gdLst>
                      <a:gd name="connsiteX0" fmla="*/ 0 w 3632662"/>
                      <a:gd name="connsiteY0" fmla="*/ 0 h 1986742"/>
                      <a:gd name="connsiteX1" fmla="*/ 702433 w 3632662"/>
                      <a:gd name="connsiteY1" fmla="*/ 0 h 1986742"/>
                      <a:gd name="connsiteX2" fmla="*/ 702433 w 3632662"/>
                      <a:gd name="connsiteY2" fmla="*/ 993371 h 1986742"/>
                      <a:gd name="connsiteX3" fmla="*/ 3632662 w 3632662"/>
                      <a:gd name="connsiteY3" fmla="*/ 993371 h 1986742"/>
                      <a:gd name="connsiteX4" fmla="*/ 3632662 w 3632662"/>
                      <a:gd name="connsiteY4" fmla="*/ 1986742 h 1986742"/>
                      <a:gd name="connsiteX5" fmla="*/ 0 w 3632662"/>
                      <a:gd name="connsiteY5" fmla="*/ 1986742 h 1986742"/>
                      <a:gd name="connsiteX6" fmla="*/ 0 w 3632662"/>
                      <a:gd name="connsiteY6" fmla="*/ 0 h 1986742"/>
                      <a:gd name="connsiteX0" fmla="*/ 0 w 3632662"/>
                      <a:gd name="connsiteY0" fmla="*/ 0 h 1986742"/>
                      <a:gd name="connsiteX1" fmla="*/ 627618 w 3632662"/>
                      <a:gd name="connsiteY1" fmla="*/ 108066 h 1986742"/>
                      <a:gd name="connsiteX2" fmla="*/ 702433 w 3632662"/>
                      <a:gd name="connsiteY2" fmla="*/ 993371 h 1986742"/>
                      <a:gd name="connsiteX3" fmla="*/ 3632662 w 3632662"/>
                      <a:gd name="connsiteY3" fmla="*/ 993371 h 1986742"/>
                      <a:gd name="connsiteX4" fmla="*/ 3632662 w 3632662"/>
                      <a:gd name="connsiteY4" fmla="*/ 1986742 h 1986742"/>
                      <a:gd name="connsiteX5" fmla="*/ 0 w 3632662"/>
                      <a:gd name="connsiteY5" fmla="*/ 1986742 h 1986742"/>
                      <a:gd name="connsiteX6" fmla="*/ 0 w 3632662"/>
                      <a:gd name="connsiteY6" fmla="*/ 0 h 1986742"/>
                      <a:gd name="connsiteX0" fmla="*/ 0 w 3632662"/>
                      <a:gd name="connsiteY0" fmla="*/ 0 h 1986742"/>
                      <a:gd name="connsiteX1" fmla="*/ 428112 w 3632662"/>
                      <a:gd name="connsiteY1" fmla="*/ 382386 h 1986742"/>
                      <a:gd name="connsiteX2" fmla="*/ 702433 w 3632662"/>
                      <a:gd name="connsiteY2" fmla="*/ 993371 h 1986742"/>
                      <a:gd name="connsiteX3" fmla="*/ 3632662 w 3632662"/>
                      <a:gd name="connsiteY3" fmla="*/ 993371 h 1986742"/>
                      <a:gd name="connsiteX4" fmla="*/ 3632662 w 3632662"/>
                      <a:gd name="connsiteY4" fmla="*/ 1986742 h 1986742"/>
                      <a:gd name="connsiteX5" fmla="*/ 0 w 3632662"/>
                      <a:gd name="connsiteY5" fmla="*/ 1986742 h 1986742"/>
                      <a:gd name="connsiteX6" fmla="*/ 0 w 3632662"/>
                      <a:gd name="connsiteY6" fmla="*/ 0 h 1986742"/>
                      <a:gd name="connsiteX0" fmla="*/ 0 w 3632662"/>
                      <a:gd name="connsiteY0" fmla="*/ 78932 h 2065674"/>
                      <a:gd name="connsiteX1" fmla="*/ 428112 w 3632662"/>
                      <a:gd name="connsiteY1" fmla="*/ 461318 h 2065674"/>
                      <a:gd name="connsiteX2" fmla="*/ 702433 w 3632662"/>
                      <a:gd name="connsiteY2" fmla="*/ 1072303 h 2065674"/>
                      <a:gd name="connsiteX3" fmla="*/ 3632662 w 3632662"/>
                      <a:gd name="connsiteY3" fmla="*/ 1072303 h 2065674"/>
                      <a:gd name="connsiteX4" fmla="*/ 3632662 w 3632662"/>
                      <a:gd name="connsiteY4" fmla="*/ 2065674 h 2065674"/>
                      <a:gd name="connsiteX5" fmla="*/ 0 w 3632662"/>
                      <a:gd name="connsiteY5" fmla="*/ 2065674 h 2065674"/>
                      <a:gd name="connsiteX6" fmla="*/ 0 w 3632662"/>
                      <a:gd name="connsiteY6" fmla="*/ 78932 h 2065674"/>
                      <a:gd name="connsiteX0" fmla="*/ 0 w 3632662"/>
                      <a:gd name="connsiteY0" fmla="*/ 74501 h 2061243"/>
                      <a:gd name="connsiteX1" fmla="*/ 278483 w 3632662"/>
                      <a:gd name="connsiteY1" fmla="*/ 498451 h 2061243"/>
                      <a:gd name="connsiteX2" fmla="*/ 702433 w 3632662"/>
                      <a:gd name="connsiteY2" fmla="*/ 1067872 h 2061243"/>
                      <a:gd name="connsiteX3" fmla="*/ 3632662 w 3632662"/>
                      <a:gd name="connsiteY3" fmla="*/ 1067872 h 2061243"/>
                      <a:gd name="connsiteX4" fmla="*/ 3632662 w 3632662"/>
                      <a:gd name="connsiteY4" fmla="*/ 2061243 h 2061243"/>
                      <a:gd name="connsiteX5" fmla="*/ 0 w 3632662"/>
                      <a:gd name="connsiteY5" fmla="*/ 2061243 h 2061243"/>
                      <a:gd name="connsiteX6" fmla="*/ 0 w 3632662"/>
                      <a:gd name="connsiteY6" fmla="*/ 74501 h 2061243"/>
                      <a:gd name="connsiteX0" fmla="*/ 0 w 3632662"/>
                      <a:gd name="connsiteY0" fmla="*/ 80288 h 2067030"/>
                      <a:gd name="connsiteX1" fmla="*/ 278483 w 3632662"/>
                      <a:gd name="connsiteY1" fmla="*/ 504238 h 2067030"/>
                      <a:gd name="connsiteX2" fmla="*/ 1118069 w 3632662"/>
                      <a:gd name="connsiteY2" fmla="*/ 1422793 h 2067030"/>
                      <a:gd name="connsiteX3" fmla="*/ 3632662 w 3632662"/>
                      <a:gd name="connsiteY3" fmla="*/ 1073659 h 2067030"/>
                      <a:gd name="connsiteX4" fmla="*/ 3632662 w 3632662"/>
                      <a:gd name="connsiteY4" fmla="*/ 2067030 h 2067030"/>
                      <a:gd name="connsiteX5" fmla="*/ 0 w 3632662"/>
                      <a:gd name="connsiteY5" fmla="*/ 2067030 h 2067030"/>
                      <a:gd name="connsiteX6" fmla="*/ 0 w 3632662"/>
                      <a:gd name="connsiteY6" fmla="*/ 80288 h 2067030"/>
                      <a:gd name="connsiteX0" fmla="*/ 0 w 3632662"/>
                      <a:gd name="connsiteY0" fmla="*/ 81932 h 2068674"/>
                      <a:gd name="connsiteX1" fmla="*/ 278483 w 3632662"/>
                      <a:gd name="connsiteY1" fmla="*/ 505882 h 2068674"/>
                      <a:gd name="connsiteX2" fmla="*/ 1342512 w 3632662"/>
                      <a:gd name="connsiteY2" fmla="*/ 1515877 h 2068674"/>
                      <a:gd name="connsiteX3" fmla="*/ 3632662 w 3632662"/>
                      <a:gd name="connsiteY3" fmla="*/ 1075303 h 2068674"/>
                      <a:gd name="connsiteX4" fmla="*/ 3632662 w 3632662"/>
                      <a:gd name="connsiteY4" fmla="*/ 2068674 h 2068674"/>
                      <a:gd name="connsiteX5" fmla="*/ 0 w 3632662"/>
                      <a:gd name="connsiteY5" fmla="*/ 2068674 h 2068674"/>
                      <a:gd name="connsiteX6" fmla="*/ 0 w 3632662"/>
                      <a:gd name="connsiteY6" fmla="*/ 81932 h 2068674"/>
                      <a:gd name="connsiteX0" fmla="*/ 0 w 3640975"/>
                      <a:gd name="connsiteY0" fmla="*/ 81932 h 2068674"/>
                      <a:gd name="connsiteX1" fmla="*/ 278483 w 3640975"/>
                      <a:gd name="connsiteY1" fmla="*/ 505882 h 2068674"/>
                      <a:gd name="connsiteX2" fmla="*/ 1342512 w 3640975"/>
                      <a:gd name="connsiteY2" fmla="*/ 1515877 h 2068674"/>
                      <a:gd name="connsiteX3" fmla="*/ 3640975 w 3640975"/>
                      <a:gd name="connsiteY3" fmla="*/ 2056204 h 2068674"/>
                      <a:gd name="connsiteX4" fmla="*/ 3632662 w 3640975"/>
                      <a:gd name="connsiteY4" fmla="*/ 2068674 h 2068674"/>
                      <a:gd name="connsiteX5" fmla="*/ 0 w 3640975"/>
                      <a:gd name="connsiteY5" fmla="*/ 2068674 h 2068674"/>
                      <a:gd name="connsiteX6" fmla="*/ 0 w 3640975"/>
                      <a:gd name="connsiteY6" fmla="*/ 81932 h 2068674"/>
                      <a:gd name="connsiteX0" fmla="*/ 0 w 3640975"/>
                      <a:gd name="connsiteY0" fmla="*/ 86714 h 2073456"/>
                      <a:gd name="connsiteX1" fmla="*/ 278483 w 3640975"/>
                      <a:gd name="connsiteY1" fmla="*/ 510664 h 2073456"/>
                      <a:gd name="connsiteX2" fmla="*/ 1342512 w 3640975"/>
                      <a:gd name="connsiteY2" fmla="*/ 1770041 h 2073456"/>
                      <a:gd name="connsiteX3" fmla="*/ 3640975 w 3640975"/>
                      <a:gd name="connsiteY3" fmla="*/ 2060986 h 2073456"/>
                      <a:gd name="connsiteX4" fmla="*/ 3632662 w 3640975"/>
                      <a:gd name="connsiteY4" fmla="*/ 2073456 h 2073456"/>
                      <a:gd name="connsiteX5" fmla="*/ 0 w 3640975"/>
                      <a:gd name="connsiteY5" fmla="*/ 2073456 h 2073456"/>
                      <a:gd name="connsiteX6" fmla="*/ 0 w 3640975"/>
                      <a:gd name="connsiteY6" fmla="*/ 86714 h 2073456"/>
                      <a:gd name="connsiteX0" fmla="*/ 0 w 3640975"/>
                      <a:gd name="connsiteY0" fmla="*/ 86714 h 2073456"/>
                      <a:gd name="connsiteX1" fmla="*/ 278483 w 3640975"/>
                      <a:gd name="connsiteY1" fmla="*/ 510664 h 2073456"/>
                      <a:gd name="connsiteX2" fmla="*/ 1342512 w 3640975"/>
                      <a:gd name="connsiteY2" fmla="*/ 1770041 h 2073456"/>
                      <a:gd name="connsiteX3" fmla="*/ 3640975 w 3640975"/>
                      <a:gd name="connsiteY3" fmla="*/ 2060986 h 2073456"/>
                      <a:gd name="connsiteX4" fmla="*/ 3632662 w 3640975"/>
                      <a:gd name="connsiteY4" fmla="*/ 2073456 h 2073456"/>
                      <a:gd name="connsiteX5" fmla="*/ 0 w 3640975"/>
                      <a:gd name="connsiteY5" fmla="*/ 2073456 h 2073456"/>
                      <a:gd name="connsiteX6" fmla="*/ 0 w 3640975"/>
                      <a:gd name="connsiteY6" fmla="*/ 86714 h 2073456"/>
                      <a:gd name="connsiteX0" fmla="*/ 0 w 3640975"/>
                      <a:gd name="connsiteY0" fmla="*/ 81520 h 2068262"/>
                      <a:gd name="connsiteX1" fmla="*/ 295109 w 3640975"/>
                      <a:gd name="connsiteY1" fmla="*/ 547033 h 2068262"/>
                      <a:gd name="connsiteX2" fmla="*/ 1342512 w 3640975"/>
                      <a:gd name="connsiteY2" fmla="*/ 1764847 h 2068262"/>
                      <a:gd name="connsiteX3" fmla="*/ 3640975 w 3640975"/>
                      <a:gd name="connsiteY3" fmla="*/ 2055792 h 2068262"/>
                      <a:gd name="connsiteX4" fmla="*/ 3632662 w 3640975"/>
                      <a:gd name="connsiteY4" fmla="*/ 2068262 h 2068262"/>
                      <a:gd name="connsiteX5" fmla="*/ 0 w 3640975"/>
                      <a:gd name="connsiteY5" fmla="*/ 2068262 h 2068262"/>
                      <a:gd name="connsiteX6" fmla="*/ 0 w 3640975"/>
                      <a:gd name="connsiteY6" fmla="*/ 81520 h 2068262"/>
                      <a:gd name="connsiteX0" fmla="*/ 0 w 3640975"/>
                      <a:gd name="connsiteY0" fmla="*/ 93600 h 2080342"/>
                      <a:gd name="connsiteX1" fmla="*/ 295109 w 3640975"/>
                      <a:gd name="connsiteY1" fmla="*/ 559113 h 2080342"/>
                      <a:gd name="connsiteX2" fmla="*/ 1342512 w 3640975"/>
                      <a:gd name="connsiteY2" fmla="*/ 1776927 h 2080342"/>
                      <a:gd name="connsiteX3" fmla="*/ 3640975 w 3640975"/>
                      <a:gd name="connsiteY3" fmla="*/ 2067872 h 2080342"/>
                      <a:gd name="connsiteX4" fmla="*/ 3632662 w 3640975"/>
                      <a:gd name="connsiteY4" fmla="*/ 2080342 h 2080342"/>
                      <a:gd name="connsiteX5" fmla="*/ 0 w 3640975"/>
                      <a:gd name="connsiteY5" fmla="*/ 2080342 h 2080342"/>
                      <a:gd name="connsiteX6" fmla="*/ 0 w 3640975"/>
                      <a:gd name="connsiteY6" fmla="*/ 93600 h 2080342"/>
                      <a:gd name="connsiteX0" fmla="*/ 0 w 3646594"/>
                      <a:gd name="connsiteY0" fmla="*/ 75391 h 2128247"/>
                      <a:gd name="connsiteX1" fmla="*/ 300728 w 3646594"/>
                      <a:gd name="connsiteY1" fmla="*/ 607018 h 2128247"/>
                      <a:gd name="connsiteX2" fmla="*/ 1348131 w 3646594"/>
                      <a:gd name="connsiteY2" fmla="*/ 1824832 h 2128247"/>
                      <a:gd name="connsiteX3" fmla="*/ 3646594 w 3646594"/>
                      <a:gd name="connsiteY3" fmla="*/ 2115777 h 2128247"/>
                      <a:gd name="connsiteX4" fmla="*/ 3638281 w 3646594"/>
                      <a:gd name="connsiteY4" fmla="*/ 2128247 h 2128247"/>
                      <a:gd name="connsiteX5" fmla="*/ 5619 w 3646594"/>
                      <a:gd name="connsiteY5" fmla="*/ 2128247 h 2128247"/>
                      <a:gd name="connsiteX6" fmla="*/ 0 w 3646594"/>
                      <a:gd name="connsiteY6" fmla="*/ 75391 h 2128247"/>
                      <a:gd name="connsiteX0" fmla="*/ 0 w 3646594"/>
                      <a:gd name="connsiteY0" fmla="*/ 1 h 2052857"/>
                      <a:gd name="connsiteX1" fmla="*/ 300728 w 3646594"/>
                      <a:gd name="connsiteY1" fmla="*/ 531628 h 2052857"/>
                      <a:gd name="connsiteX2" fmla="*/ 1348131 w 3646594"/>
                      <a:gd name="connsiteY2" fmla="*/ 1749442 h 2052857"/>
                      <a:gd name="connsiteX3" fmla="*/ 3646594 w 3646594"/>
                      <a:gd name="connsiteY3" fmla="*/ 2040387 h 2052857"/>
                      <a:gd name="connsiteX4" fmla="*/ 3638281 w 3646594"/>
                      <a:gd name="connsiteY4" fmla="*/ 2052857 h 2052857"/>
                      <a:gd name="connsiteX5" fmla="*/ 5619 w 3646594"/>
                      <a:gd name="connsiteY5" fmla="*/ 2052857 h 2052857"/>
                      <a:gd name="connsiteX6" fmla="*/ 0 w 3646594"/>
                      <a:gd name="connsiteY6" fmla="*/ 1 h 2052857"/>
                      <a:gd name="connsiteX0" fmla="*/ 0 w 3646594"/>
                      <a:gd name="connsiteY0" fmla="*/ 95377 h 2148233"/>
                      <a:gd name="connsiteX1" fmla="*/ 185421 w 3646594"/>
                      <a:gd name="connsiteY1" fmla="*/ 391472 h 2148233"/>
                      <a:gd name="connsiteX2" fmla="*/ 300728 w 3646594"/>
                      <a:gd name="connsiteY2" fmla="*/ 627004 h 2148233"/>
                      <a:gd name="connsiteX3" fmla="*/ 1348131 w 3646594"/>
                      <a:gd name="connsiteY3" fmla="*/ 1844818 h 2148233"/>
                      <a:gd name="connsiteX4" fmla="*/ 3646594 w 3646594"/>
                      <a:gd name="connsiteY4" fmla="*/ 2135763 h 2148233"/>
                      <a:gd name="connsiteX5" fmla="*/ 3638281 w 3646594"/>
                      <a:gd name="connsiteY5" fmla="*/ 2148233 h 2148233"/>
                      <a:gd name="connsiteX6" fmla="*/ 5619 w 3646594"/>
                      <a:gd name="connsiteY6" fmla="*/ 2148233 h 2148233"/>
                      <a:gd name="connsiteX7" fmla="*/ 0 w 3646594"/>
                      <a:gd name="connsiteY7" fmla="*/ 95377 h 2148233"/>
                      <a:gd name="connsiteX0" fmla="*/ 0 w 3646594"/>
                      <a:gd name="connsiteY0" fmla="*/ 95377 h 2148233"/>
                      <a:gd name="connsiteX1" fmla="*/ 185421 w 3646594"/>
                      <a:gd name="connsiteY1" fmla="*/ 391472 h 2148233"/>
                      <a:gd name="connsiteX2" fmla="*/ 300728 w 3646594"/>
                      <a:gd name="connsiteY2" fmla="*/ 627004 h 2148233"/>
                      <a:gd name="connsiteX3" fmla="*/ 1348131 w 3646594"/>
                      <a:gd name="connsiteY3" fmla="*/ 1844818 h 2148233"/>
                      <a:gd name="connsiteX4" fmla="*/ 3646594 w 3646594"/>
                      <a:gd name="connsiteY4" fmla="*/ 2135763 h 2148233"/>
                      <a:gd name="connsiteX5" fmla="*/ 3638281 w 3646594"/>
                      <a:gd name="connsiteY5" fmla="*/ 2148233 h 2148233"/>
                      <a:gd name="connsiteX6" fmla="*/ 5619 w 3646594"/>
                      <a:gd name="connsiteY6" fmla="*/ 2148233 h 2148233"/>
                      <a:gd name="connsiteX7" fmla="*/ 0 w 3646594"/>
                      <a:gd name="connsiteY7" fmla="*/ 95377 h 2148233"/>
                      <a:gd name="connsiteX0" fmla="*/ 0 w 3646594"/>
                      <a:gd name="connsiteY0" fmla="*/ 95377 h 2148233"/>
                      <a:gd name="connsiteX1" fmla="*/ 185421 w 3646594"/>
                      <a:gd name="connsiteY1" fmla="*/ 391472 h 2148233"/>
                      <a:gd name="connsiteX2" fmla="*/ 536718 w 3646594"/>
                      <a:gd name="connsiteY2" fmla="*/ 938687 h 2148233"/>
                      <a:gd name="connsiteX3" fmla="*/ 1348131 w 3646594"/>
                      <a:gd name="connsiteY3" fmla="*/ 1844818 h 2148233"/>
                      <a:gd name="connsiteX4" fmla="*/ 3646594 w 3646594"/>
                      <a:gd name="connsiteY4" fmla="*/ 2135763 h 2148233"/>
                      <a:gd name="connsiteX5" fmla="*/ 3638281 w 3646594"/>
                      <a:gd name="connsiteY5" fmla="*/ 2148233 h 2148233"/>
                      <a:gd name="connsiteX6" fmla="*/ 5619 w 3646594"/>
                      <a:gd name="connsiteY6" fmla="*/ 2148233 h 2148233"/>
                      <a:gd name="connsiteX7" fmla="*/ 0 w 3646594"/>
                      <a:gd name="connsiteY7" fmla="*/ 95377 h 2148233"/>
                      <a:gd name="connsiteX0" fmla="*/ 0 w 3646594"/>
                      <a:gd name="connsiteY0" fmla="*/ 95377 h 2148233"/>
                      <a:gd name="connsiteX1" fmla="*/ 185421 w 3646594"/>
                      <a:gd name="connsiteY1" fmla="*/ 391472 h 2148233"/>
                      <a:gd name="connsiteX2" fmla="*/ 536718 w 3646594"/>
                      <a:gd name="connsiteY2" fmla="*/ 938687 h 2148233"/>
                      <a:gd name="connsiteX3" fmla="*/ 1348131 w 3646594"/>
                      <a:gd name="connsiteY3" fmla="*/ 1844818 h 2148233"/>
                      <a:gd name="connsiteX4" fmla="*/ 3646594 w 3646594"/>
                      <a:gd name="connsiteY4" fmla="*/ 2135763 h 2148233"/>
                      <a:gd name="connsiteX5" fmla="*/ 3638281 w 3646594"/>
                      <a:gd name="connsiteY5" fmla="*/ 2148233 h 2148233"/>
                      <a:gd name="connsiteX6" fmla="*/ 5619 w 3646594"/>
                      <a:gd name="connsiteY6" fmla="*/ 2148233 h 2148233"/>
                      <a:gd name="connsiteX7" fmla="*/ 0 w 3646594"/>
                      <a:gd name="connsiteY7" fmla="*/ 95377 h 2148233"/>
                      <a:gd name="connsiteX0" fmla="*/ 0 w 3646594"/>
                      <a:gd name="connsiteY0" fmla="*/ 110433 h 2163289"/>
                      <a:gd name="connsiteX1" fmla="*/ 185421 w 3646594"/>
                      <a:gd name="connsiteY1" fmla="*/ 406528 h 2163289"/>
                      <a:gd name="connsiteX2" fmla="*/ 536718 w 3646594"/>
                      <a:gd name="connsiteY2" fmla="*/ 953743 h 2163289"/>
                      <a:gd name="connsiteX3" fmla="*/ 1348131 w 3646594"/>
                      <a:gd name="connsiteY3" fmla="*/ 1859874 h 2163289"/>
                      <a:gd name="connsiteX4" fmla="*/ 3646594 w 3646594"/>
                      <a:gd name="connsiteY4" fmla="*/ 2150819 h 2163289"/>
                      <a:gd name="connsiteX5" fmla="*/ 3638281 w 3646594"/>
                      <a:gd name="connsiteY5" fmla="*/ 2163289 h 2163289"/>
                      <a:gd name="connsiteX6" fmla="*/ 5619 w 3646594"/>
                      <a:gd name="connsiteY6" fmla="*/ 2163289 h 2163289"/>
                      <a:gd name="connsiteX7" fmla="*/ 0 w 3646594"/>
                      <a:gd name="connsiteY7" fmla="*/ 110433 h 2163289"/>
                      <a:gd name="connsiteX0" fmla="*/ 0 w 3663451"/>
                      <a:gd name="connsiteY0" fmla="*/ 104441 h 2195077"/>
                      <a:gd name="connsiteX1" fmla="*/ 202278 w 3663451"/>
                      <a:gd name="connsiteY1" fmla="*/ 438316 h 2195077"/>
                      <a:gd name="connsiteX2" fmla="*/ 553575 w 3663451"/>
                      <a:gd name="connsiteY2" fmla="*/ 985531 h 2195077"/>
                      <a:gd name="connsiteX3" fmla="*/ 1364988 w 3663451"/>
                      <a:gd name="connsiteY3" fmla="*/ 1891662 h 2195077"/>
                      <a:gd name="connsiteX4" fmla="*/ 3663451 w 3663451"/>
                      <a:gd name="connsiteY4" fmla="*/ 2182607 h 2195077"/>
                      <a:gd name="connsiteX5" fmla="*/ 3655138 w 3663451"/>
                      <a:gd name="connsiteY5" fmla="*/ 2195077 h 2195077"/>
                      <a:gd name="connsiteX6" fmla="*/ 22476 w 3663451"/>
                      <a:gd name="connsiteY6" fmla="*/ 2195077 h 2195077"/>
                      <a:gd name="connsiteX7" fmla="*/ 0 w 3663451"/>
                      <a:gd name="connsiteY7" fmla="*/ 104441 h 2195077"/>
                      <a:gd name="connsiteX0" fmla="*/ 0 w 3663451"/>
                      <a:gd name="connsiteY0" fmla="*/ 0 h 2090636"/>
                      <a:gd name="connsiteX1" fmla="*/ 202278 w 3663451"/>
                      <a:gd name="connsiteY1" fmla="*/ 333875 h 2090636"/>
                      <a:gd name="connsiteX2" fmla="*/ 553575 w 3663451"/>
                      <a:gd name="connsiteY2" fmla="*/ 881090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02278 w 3663451"/>
                      <a:gd name="connsiteY1" fmla="*/ 333875 h 2090636"/>
                      <a:gd name="connsiteX2" fmla="*/ 576050 w 3663451"/>
                      <a:gd name="connsiteY2" fmla="*/ 1164439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02278 w 3663451"/>
                      <a:gd name="connsiteY1" fmla="*/ 333875 h 2090636"/>
                      <a:gd name="connsiteX2" fmla="*/ 576050 w 3663451"/>
                      <a:gd name="connsiteY2" fmla="*/ 1164439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24753 w 3663451"/>
                      <a:gd name="connsiteY1" fmla="*/ 560553 h 2090636"/>
                      <a:gd name="connsiteX2" fmla="*/ 576050 w 3663451"/>
                      <a:gd name="connsiteY2" fmla="*/ 1164439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24753 w 3663451"/>
                      <a:gd name="connsiteY1" fmla="*/ 560553 h 2090636"/>
                      <a:gd name="connsiteX2" fmla="*/ 576050 w 3663451"/>
                      <a:gd name="connsiteY2" fmla="*/ 1164439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576050 w 3663451"/>
                      <a:gd name="connsiteY2" fmla="*/ 1164439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63451"/>
                      <a:gd name="connsiteY0" fmla="*/ 0 h 2090636"/>
                      <a:gd name="connsiteX1" fmla="*/ 269703 w 3663451"/>
                      <a:gd name="connsiteY1" fmla="*/ 579442 h 2090636"/>
                      <a:gd name="connsiteX2" fmla="*/ 615381 w 3663451"/>
                      <a:gd name="connsiteY2" fmla="*/ 1249443 h 2090636"/>
                      <a:gd name="connsiteX3" fmla="*/ 1364988 w 3663451"/>
                      <a:gd name="connsiteY3" fmla="*/ 1787221 h 2090636"/>
                      <a:gd name="connsiteX4" fmla="*/ 3663451 w 3663451"/>
                      <a:gd name="connsiteY4" fmla="*/ 2078166 h 2090636"/>
                      <a:gd name="connsiteX5" fmla="*/ 3655138 w 3663451"/>
                      <a:gd name="connsiteY5" fmla="*/ 2090636 h 2090636"/>
                      <a:gd name="connsiteX6" fmla="*/ 22476 w 3663451"/>
                      <a:gd name="connsiteY6" fmla="*/ 2090636 h 2090636"/>
                      <a:gd name="connsiteX7" fmla="*/ 0 w 3663451"/>
                      <a:gd name="connsiteY7" fmla="*/ 0 h 2090636"/>
                      <a:gd name="connsiteX0" fmla="*/ 0 w 3652954"/>
                      <a:gd name="connsiteY0" fmla="*/ 0 h 2090636"/>
                      <a:gd name="connsiteX1" fmla="*/ 259206 w 3652954"/>
                      <a:gd name="connsiteY1" fmla="*/ 579442 h 2090636"/>
                      <a:gd name="connsiteX2" fmla="*/ 604884 w 3652954"/>
                      <a:gd name="connsiteY2" fmla="*/ 1249443 h 2090636"/>
                      <a:gd name="connsiteX3" fmla="*/ 1354491 w 3652954"/>
                      <a:gd name="connsiteY3" fmla="*/ 1787221 h 2090636"/>
                      <a:gd name="connsiteX4" fmla="*/ 3652954 w 3652954"/>
                      <a:gd name="connsiteY4" fmla="*/ 2078166 h 2090636"/>
                      <a:gd name="connsiteX5" fmla="*/ 3644641 w 3652954"/>
                      <a:gd name="connsiteY5" fmla="*/ 2090636 h 2090636"/>
                      <a:gd name="connsiteX6" fmla="*/ 11979 w 3652954"/>
                      <a:gd name="connsiteY6" fmla="*/ 2090636 h 2090636"/>
                      <a:gd name="connsiteX7" fmla="*/ 0 w 3652954"/>
                      <a:gd name="connsiteY7" fmla="*/ 0 h 2090636"/>
                      <a:gd name="connsiteX0" fmla="*/ 3767 w 3640975"/>
                      <a:gd name="connsiteY0" fmla="*/ 0 h 2128476"/>
                      <a:gd name="connsiteX1" fmla="*/ 247227 w 3640975"/>
                      <a:gd name="connsiteY1" fmla="*/ 617282 h 2128476"/>
                      <a:gd name="connsiteX2" fmla="*/ 592905 w 3640975"/>
                      <a:gd name="connsiteY2" fmla="*/ 1287283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47227 w 3640975"/>
                      <a:gd name="connsiteY1" fmla="*/ 617282 h 2128476"/>
                      <a:gd name="connsiteX2" fmla="*/ 508929 w 3640975"/>
                      <a:gd name="connsiteY2" fmla="*/ 1523780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08929 w 3640975"/>
                      <a:gd name="connsiteY2" fmla="*/ 1523780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08929 w 3640975"/>
                      <a:gd name="connsiteY2" fmla="*/ 1523780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08929 w 3640975"/>
                      <a:gd name="connsiteY2" fmla="*/ 1523780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19426 w 3640975"/>
                      <a:gd name="connsiteY2" fmla="*/ 1646758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19426 w 3640975"/>
                      <a:gd name="connsiteY2" fmla="*/ 1646758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19426 w 3640975"/>
                      <a:gd name="connsiteY2" fmla="*/ 1618378 h 2128476"/>
                      <a:gd name="connsiteX3" fmla="*/ 1342512 w 3640975"/>
                      <a:gd name="connsiteY3" fmla="*/ 182506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40975"/>
                      <a:gd name="connsiteY0" fmla="*/ 0 h 2128476"/>
                      <a:gd name="connsiteX1" fmla="*/ 220984 w 3640975"/>
                      <a:gd name="connsiteY1" fmla="*/ 740261 h 2128476"/>
                      <a:gd name="connsiteX2" fmla="*/ 519426 w 3640975"/>
                      <a:gd name="connsiteY2" fmla="*/ 1618378 h 2128476"/>
                      <a:gd name="connsiteX3" fmla="*/ 1337264 w 3640975"/>
                      <a:gd name="connsiteY3" fmla="*/ 1862901 h 2128476"/>
                      <a:gd name="connsiteX4" fmla="*/ 3640975 w 3640975"/>
                      <a:gd name="connsiteY4" fmla="*/ 2116006 h 2128476"/>
                      <a:gd name="connsiteX5" fmla="*/ 3632662 w 3640975"/>
                      <a:gd name="connsiteY5" fmla="*/ 2128476 h 2128476"/>
                      <a:gd name="connsiteX6" fmla="*/ 0 w 3640975"/>
                      <a:gd name="connsiteY6" fmla="*/ 2128476 h 2128476"/>
                      <a:gd name="connsiteX7" fmla="*/ 3767 w 3640975"/>
                      <a:gd name="connsiteY7" fmla="*/ 0 h 2128476"/>
                      <a:gd name="connsiteX0" fmla="*/ 3767 w 3650806"/>
                      <a:gd name="connsiteY0" fmla="*/ 0 h 2237103"/>
                      <a:gd name="connsiteX1" fmla="*/ 220984 w 3650806"/>
                      <a:gd name="connsiteY1" fmla="*/ 740261 h 2237103"/>
                      <a:gd name="connsiteX2" fmla="*/ 519426 w 3650806"/>
                      <a:gd name="connsiteY2" fmla="*/ 1618378 h 2237103"/>
                      <a:gd name="connsiteX3" fmla="*/ 1337264 w 3650806"/>
                      <a:gd name="connsiteY3" fmla="*/ 1862901 h 2237103"/>
                      <a:gd name="connsiteX4" fmla="*/ 3640975 w 3650806"/>
                      <a:gd name="connsiteY4" fmla="*/ 2116006 h 2237103"/>
                      <a:gd name="connsiteX5" fmla="*/ 3650806 w 3650806"/>
                      <a:gd name="connsiteY5" fmla="*/ 2237103 h 2237103"/>
                      <a:gd name="connsiteX6" fmla="*/ 0 w 3650806"/>
                      <a:gd name="connsiteY6" fmla="*/ 2128476 h 2237103"/>
                      <a:gd name="connsiteX7" fmla="*/ 3767 w 3650806"/>
                      <a:gd name="connsiteY7" fmla="*/ 0 h 2237103"/>
                      <a:gd name="connsiteX0" fmla="*/ 3767 w 3677263"/>
                      <a:gd name="connsiteY0" fmla="*/ 0 h 2237103"/>
                      <a:gd name="connsiteX1" fmla="*/ 220984 w 3677263"/>
                      <a:gd name="connsiteY1" fmla="*/ 740261 h 2237103"/>
                      <a:gd name="connsiteX2" fmla="*/ 519426 w 3677263"/>
                      <a:gd name="connsiteY2" fmla="*/ 1618378 h 2237103"/>
                      <a:gd name="connsiteX3" fmla="*/ 1337264 w 3677263"/>
                      <a:gd name="connsiteY3" fmla="*/ 1862901 h 2237103"/>
                      <a:gd name="connsiteX4" fmla="*/ 3677263 w 3677263"/>
                      <a:gd name="connsiteY4" fmla="*/ 1996517 h 2237103"/>
                      <a:gd name="connsiteX5" fmla="*/ 3650806 w 3677263"/>
                      <a:gd name="connsiteY5" fmla="*/ 2237103 h 2237103"/>
                      <a:gd name="connsiteX6" fmla="*/ 0 w 3677263"/>
                      <a:gd name="connsiteY6" fmla="*/ 2128476 h 2237103"/>
                      <a:gd name="connsiteX7" fmla="*/ 3767 w 3677263"/>
                      <a:gd name="connsiteY7" fmla="*/ 0 h 2237103"/>
                      <a:gd name="connsiteX0" fmla="*/ 3767 w 3650806"/>
                      <a:gd name="connsiteY0" fmla="*/ 0 h 2237103"/>
                      <a:gd name="connsiteX1" fmla="*/ 220984 w 3650806"/>
                      <a:gd name="connsiteY1" fmla="*/ 740261 h 2237103"/>
                      <a:gd name="connsiteX2" fmla="*/ 519426 w 3650806"/>
                      <a:gd name="connsiteY2" fmla="*/ 1618378 h 2237103"/>
                      <a:gd name="connsiteX3" fmla="*/ 1337264 w 3650806"/>
                      <a:gd name="connsiteY3" fmla="*/ 1862901 h 2237103"/>
                      <a:gd name="connsiteX4" fmla="*/ 3631903 w 3650806"/>
                      <a:gd name="connsiteY4" fmla="*/ 1931341 h 2237103"/>
                      <a:gd name="connsiteX5" fmla="*/ 3650806 w 3650806"/>
                      <a:gd name="connsiteY5" fmla="*/ 2237103 h 2237103"/>
                      <a:gd name="connsiteX6" fmla="*/ 0 w 3650806"/>
                      <a:gd name="connsiteY6" fmla="*/ 2128476 h 2237103"/>
                      <a:gd name="connsiteX7" fmla="*/ 3767 w 3650806"/>
                      <a:gd name="connsiteY7" fmla="*/ 0 h 2237103"/>
                      <a:gd name="connsiteX0" fmla="*/ 3767 w 3682558"/>
                      <a:gd name="connsiteY0" fmla="*/ 0 h 2144770"/>
                      <a:gd name="connsiteX1" fmla="*/ 220984 w 3682558"/>
                      <a:gd name="connsiteY1" fmla="*/ 740261 h 2144770"/>
                      <a:gd name="connsiteX2" fmla="*/ 519426 w 3682558"/>
                      <a:gd name="connsiteY2" fmla="*/ 1618378 h 2144770"/>
                      <a:gd name="connsiteX3" fmla="*/ 1337264 w 3682558"/>
                      <a:gd name="connsiteY3" fmla="*/ 1862901 h 2144770"/>
                      <a:gd name="connsiteX4" fmla="*/ 3631903 w 3682558"/>
                      <a:gd name="connsiteY4" fmla="*/ 1931341 h 2144770"/>
                      <a:gd name="connsiteX5" fmla="*/ 3682558 w 3682558"/>
                      <a:gd name="connsiteY5" fmla="*/ 2144770 h 2144770"/>
                      <a:gd name="connsiteX6" fmla="*/ 0 w 3682558"/>
                      <a:gd name="connsiteY6" fmla="*/ 2128476 h 2144770"/>
                      <a:gd name="connsiteX7" fmla="*/ 3767 w 3682558"/>
                      <a:gd name="connsiteY7" fmla="*/ 0 h 2144770"/>
                      <a:gd name="connsiteX0" fmla="*/ 3767 w 3650806"/>
                      <a:gd name="connsiteY0" fmla="*/ 0 h 2139339"/>
                      <a:gd name="connsiteX1" fmla="*/ 220984 w 3650806"/>
                      <a:gd name="connsiteY1" fmla="*/ 740261 h 2139339"/>
                      <a:gd name="connsiteX2" fmla="*/ 519426 w 3650806"/>
                      <a:gd name="connsiteY2" fmla="*/ 1618378 h 2139339"/>
                      <a:gd name="connsiteX3" fmla="*/ 1337264 w 3650806"/>
                      <a:gd name="connsiteY3" fmla="*/ 1862901 h 2139339"/>
                      <a:gd name="connsiteX4" fmla="*/ 3631903 w 3650806"/>
                      <a:gd name="connsiteY4" fmla="*/ 1931341 h 2139339"/>
                      <a:gd name="connsiteX5" fmla="*/ 3650806 w 3650806"/>
                      <a:gd name="connsiteY5" fmla="*/ 2139339 h 2139339"/>
                      <a:gd name="connsiteX6" fmla="*/ 0 w 3650806"/>
                      <a:gd name="connsiteY6" fmla="*/ 2128476 h 2139339"/>
                      <a:gd name="connsiteX7" fmla="*/ 3767 w 3650806"/>
                      <a:gd name="connsiteY7" fmla="*/ 0 h 2139339"/>
                      <a:gd name="connsiteX0" fmla="*/ 3767 w 3659119"/>
                      <a:gd name="connsiteY0" fmla="*/ 0 h 2139339"/>
                      <a:gd name="connsiteX1" fmla="*/ 220984 w 3659119"/>
                      <a:gd name="connsiteY1" fmla="*/ 740261 h 2139339"/>
                      <a:gd name="connsiteX2" fmla="*/ 519426 w 3659119"/>
                      <a:gd name="connsiteY2" fmla="*/ 1618378 h 2139339"/>
                      <a:gd name="connsiteX3" fmla="*/ 1337264 w 3659119"/>
                      <a:gd name="connsiteY3" fmla="*/ 1862901 h 2139339"/>
                      <a:gd name="connsiteX4" fmla="*/ 3659119 w 3659119"/>
                      <a:gd name="connsiteY4" fmla="*/ 2012811 h 2139339"/>
                      <a:gd name="connsiteX5" fmla="*/ 3650806 w 3659119"/>
                      <a:gd name="connsiteY5" fmla="*/ 2139339 h 2139339"/>
                      <a:gd name="connsiteX6" fmla="*/ 0 w 3659119"/>
                      <a:gd name="connsiteY6" fmla="*/ 2128476 h 2139339"/>
                      <a:gd name="connsiteX7" fmla="*/ 3767 w 3659119"/>
                      <a:gd name="connsiteY7" fmla="*/ 0 h 2139339"/>
                      <a:gd name="connsiteX0" fmla="*/ 3767 w 3659119"/>
                      <a:gd name="connsiteY0" fmla="*/ 0 h 2139339"/>
                      <a:gd name="connsiteX1" fmla="*/ 220984 w 3659119"/>
                      <a:gd name="connsiteY1" fmla="*/ 740261 h 2139339"/>
                      <a:gd name="connsiteX2" fmla="*/ 519426 w 3659119"/>
                      <a:gd name="connsiteY2" fmla="*/ 1618378 h 2139339"/>
                      <a:gd name="connsiteX3" fmla="*/ 1350872 w 3659119"/>
                      <a:gd name="connsiteY3" fmla="*/ 1770568 h 2139339"/>
                      <a:gd name="connsiteX4" fmla="*/ 3659119 w 3659119"/>
                      <a:gd name="connsiteY4" fmla="*/ 2012811 h 2139339"/>
                      <a:gd name="connsiteX5" fmla="*/ 3650806 w 3659119"/>
                      <a:gd name="connsiteY5" fmla="*/ 2139339 h 2139339"/>
                      <a:gd name="connsiteX6" fmla="*/ 0 w 3659119"/>
                      <a:gd name="connsiteY6" fmla="*/ 2128476 h 2139339"/>
                      <a:gd name="connsiteX7" fmla="*/ 3767 w 3659119"/>
                      <a:gd name="connsiteY7" fmla="*/ 0 h 2139339"/>
                      <a:gd name="connsiteX0" fmla="*/ 3767 w 3659119"/>
                      <a:gd name="connsiteY0" fmla="*/ 0 h 2139339"/>
                      <a:gd name="connsiteX1" fmla="*/ 220984 w 3659119"/>
                      <a:gd name="connsiteY1" fmla="*/ 740261 h 2139339"/>
                      <a:gd name="connsiteX2" fmla="*/ 637362 w 3659119"/>
                      <a:gd name="connsiteY2" fmla="*/ 1450006 h 2139339"/>
                      <a:gd name="connsiteX3" fmla="*/ 1350872 w 3659119"/>
                      <a:gd name="connsiteY3" fmla="*/ 1770568 h 2139339"/>
                      <a:gd name="connsiteX4" fmla="*/ 3659119 w 3659119"/>
                      <a:gd name="connsiteY4" fmla="*/ 2012811 h 2139339"/>
                      <a:gd name="connsiteX5" fmla="*/ 3650806 w 3659119"/>
                      <a:gd name="connsiteY5" fmla="*/ 2139339 h 2139339"/>
                      <a:gd name="connsiteX6" fmla="*/ 0 w 3659119"/>
                      <a:gd name="connsiteY6" fmla="*/ 2128476 h 2139339"/>
                      <a:gd name="connsiteX7" fmla="*/ 3767 w 3659119"/>
                      <a:gd name="connsiteY7" fmla="*/ 0 h 2139339"/>
                      <a:gd name="connsiteX0" fmla="*/ 3767 w 3659119"/>
                      <a:gd name="connsiteY0" fmla="*/ 0 h 2139339"/>
                      <a:gd name="connsiteX1" fmla="*/ 248200 w 3659119"/>
                      <a:gd name="connsiteY1" fmla="*/ 550164 h 2139339"/>
                      <a:gd name="connsiteX2" fmla="*/ 637362 w 3659119"/>
                      <a:gd name="connsiteY2" fmla="*/ 1450006 h 2139339"/>
                      <a:gd name="connsiteX3" fmla="*/ 1350872 w 3659119"/>
                      <a:gd name="connsiteY3" fmla="*/ 1770568 h 2139339"/>
                      <a:gd name="connsiteX4" fmla="*/ 3659119 w 3659119"/>
                      <a:gd name="connsiteY4" fmla="*/ 2012811 h 2139339"/>
                      <a:gd name="connsiteX5" fmla="*/ 3650806 w 3659119"/>
                      <a:gd name="connsiteY5" fmla="*/ 2139339 h 2139339"/>
                      <a:gd name="connsiteX6" fmla="*/ 0 w 3659119"/>
                      <a:gd name="connsiteY6" fmla="*/ 2128476 h 2139339"/>
                      <a:gd name="connsiteX7" fmla="*/ 3767 w 3659119"/>
                      <a:gd name="connsiteY7" fmla="*/ 0 h 2139339"/>
                      <a:gd name="connsiteX0" fmla="*/ 3767 w 3650806"/>
                      <a:gd name="connsiteY0" fmla="*/ 0 h 2139339"/>
                      <a:gd name="connsiteX1" fmla="*/ 248200 w 3650806"/>
                      <a:gd name="connsiteY1" fmla="*/ 550164 h 2139339"/>
                      <a:gd name="connsiteX2" fmla="*/ 637362 w 3650806"/>
                      <a:gd name="connsiteY2" fmla="*/ 1450006 h 2139339"/>
                      <a:gd name="connsiteX3" fmla="*/ 1350872 w 3650806"/>
                      <a:gd name="connsiteY3" fmla="*/ 1770568 h 2139339"/>
                      <a:gd name="connsiteX4" fmla="*/ 3640975 w 3650806"/>
                      <a:gd name="connsiteY4" fmla="*/ 2018242 h 2139339"/>
                      <a:gd name="connsiteX5" fmla="*/ 3650806 w 3650806"/>
                      <a:gd name="connsiteY5" fmla="*/ 2139339 h 2139339"/>
                      <a:gd name="connsiteX6" fmla="*/ 0 w 3650806"/>
                      <a:gd name="connsiteY6" fmla="*/ 2128476 h 2139339"/>
                      <a:gd name="connsiteX7" fmla="*/ 3767 w 3650806"/>
                      <a:gd name="connsiteY7" fmla="*/ 0 h 2139339"/>
                      <a:gd name="connsiteX0" fmla="*/ 3767 w 3654583"/>
                      <a:gd name="connsiteY0" fmla="*/ 0 h 2139339"/>
                      <a:gd name="connsiteX1" fmla="*/ 248200 w 3654583"/>
                      <a:gd name="connsiteY1" fmla="*/ 550164 h 2139339"/>
                      <a:gd name="connsiteX2" fmla="*/ 637362 w 3654583"/>
                      <a:gd name="connsiteY2" fmla="*/ 1450006 h 2139339"/>
                      <a:gd name="connsiteX3" fmla="*/ 1350872 w 3654583"/>
                      <a:gd name="connsiteY3" fmla="*/ 1770568 h 2139339"/>
                      <a:gd name="connsiteX4" fmla="*/ 3654583 w 3654583"/>
                      <a:gd name="connsiteY4" fmla="*/ 2018242 h 2139339"/>
                      <a:gd name="connsiteX5" fmla="*/ 3650806 w 3654583"/>
                      <a:gd name="connsiteY5" fmla="*/ 2139339 h 2139339"/>
                      <a:gd name="connsiteX6" fmla="*/ 0 w 3654583"/>
                      <a:gd name="connsiteY6" fmla="*/ 2128476 h 2139339"/>
                      <a:gd name="connsiteX7" fmla="*/ 3767 w 3654583"/>
                      <a:gd name="connsiteY7" fmla="*/ 0 h 2139339"/>
                      <a:gd name="connsiteX0" fmla="*/ 113 w 3661816"/>
                      <a:gd name="connsiteY0" fmla="*/ 0 h 2158892"/>
                      <a:gd name="connsiteX1" fmla="*/ 255433 w 3661816"/>
                      <a:gd name="connsiteY1" fmla="*/ 569717 h 2158892"/>
                      <a:gd name="connsiteX2" fmla="*/ 644595 w 3661816"/>
                      <a:gd name="connsiteY2" fmla="*/ 1469559 h 2158892"/>
                      <a:gd name="connsiteX3" fmla="*/ 1358105 w 3661816"/>
                      <a:gd name="connsiteY3" fmla="*/ 1790121 h 2158892"/>
                      <a:gd name="connsiteX4" fmla="*/ 3661816 w 3661816"/>
                      <a:gd name="connsiteY4" fmla="*/ 2037795 h 2158892"/>
                      <a:gd name="connsiteX5" fmla="*/ 3658039 w 3661816"/>
                      <a:gd name="connsiteY5" fmla="*/ 2158892 h 2158892"/>
                      <a:gd name="connsiteX6" fmla="*/ 7233 w 3661816"/>
                      <a:gd name="connsiteY6" fmla="*/ 2148029 h 2158892"/>
                      <a:gd name="connsiteX7" fmla="*/ 113 w 3661816"/>
                      <a:gd name="connsiteY7" fmla="*/ 0 h 2158892"/>
                      <a:gd name="connsiteX0" fmla="*/ 113 w 3661816"/>
                      <a:gd name="connsiteY0" fmla="*/ 0 h 2158892"/>
                      <a:gd name="connsiteX1" fmla="*/ 137075 w 3661816"/>
                      <a:gd name="connsiteY1" fmla="*/ 606608 h 2158892"/>
                      <a:gd name="connsiteX2" fmla="*/ 644595 w 3661816"/>
                      <a:gd name="connsiteY2" fmla="*/ 1469559 h 2158892"/>
                      <a:gd name="connsiteX3" fmla="*/ 1358105 w 3661816"/>
                      <a:gd name="connsiteY3" fmla="*/ 1790121 h 2158892"/>
                      <a:gd name="connsiteX4" fmla="*/ 3661816 w 3661816"/>
                      <a:gd name="connsiteY4" fmla="*/ 2037795 h 2158892"/>
                      <a:gd name="connsiteX5" fmla="*/ 3658039 w 3661816"/>
                      <a:gd name="connsiteY5" fmla="*/ 2158892 h 2158892"/>
                      <a:gd name="connsiteX6" fmla="*/ 7233 w 3661816"/>
                      <a:gd name="connsiteY6" fmla="*/ 2148029 h 2158892"/>
                      <a:gd name="connsiteX7" fmla="*/ 113 w 3661816"/>
                      <a:gd name="connsiteY7" fmla="*/ 0 h 2158892"/>
                      <a:gd name="connsiteX0" fmla="*/ 113 w 3661816"/>
                      <a:gd name="connsiteY0" fmla="*/ 0 h 2158892"/>
                      <a:gd name="connsiteX1" fmla="*/ 87441 w 3661816"/>
                      <a:gd name="connsiteY1" fmla="*/ 754172 h 2158892"/>
                      <a:gd name="connsiteX2" fmla="*/ 644595 w 3661816"/>
                      <a:gd name="connsiteY2" fmla="*/ 1469559 h 2158892"/>
                      <a:gd name="connsiteX3" fmla="*/ 1358105 w 3661816"/>
                      <a:gd name="connsiteY3" fmla="*/ 1790121 h 2158892"/>
                      <a:gd name="connsiteX4" fmla="*/ 3661816 w 3661816"/>
                      <a:gd name="connsiteY4" fmla="*/ 2037795 h 2158892"/>
                      <a:gd name="connsiteX5" fmla="*/ 3658039 w 3661816"/>
                      <a:gd name="connsiteY5" fmla="*/ 2158892 h 2158892"/>
                      <a:gd name="connsiteX6" fmla="*/ 7233 w 3661816"/>
                      <a:gd name="connsiteY6" fmla="*/ 2148029 h 2158892"/>
                      <a:gd name="connsiteX7" fmla="*/ 113 w 3661816"/>
                      <a:gd name="connsiteY7" fmla="*/ 0 h 2158892"/>
                      <a:gd name="connsiteX0" fmla="*/ 113 w 3661816"/>
                      <a:gd name="connsiteY0" fmla="*/ 139976 h 2298868"/>
                      <a:gd name="connsiteX1" fmla="*/ 23196 w 3661816"/>
                      <a:gd name="connsiteY1" fmla="*/ 283999 h 2298868"/>
                      <a:gd name="connsiteX2" fmla="*/ 87441 w 3661816"/>
                      <a:gd name="connsiteY2" fmla="*/ 894148 h 2298868"/>
                      <a:gd name="connsiteX3" fmla="*/ 644595 w 3661816"/>
                      <a:gd name="connsiteY3" fmla="*/ 1609535 h 2298868"/>
                      <a:gd name="connsiteX4" fmla="*/ 1358105 w 3661816"/>
                      <a:gd name="connsiteY4" fmla="*/ 1930097 h 2298868"/>
                      <a:gd name="connsiteX5" fmla="*/ 3661816 w 3661816"/>
                      <a:gd name="connsiteY5" fmla="*/ 2177771 h 2298868"/>
                      <a:gd name="connsiteX6" fmla="*/ 3658039 w 3661816"/>
                      <a:gd name="connsiteY6" fmla="*/ 2298868 h 2298868"/>
                      <a:gd name="connsiteX7" fmla="*/ 7233 w 3661816"/>
                      <a:gd name="connsiteY7" fmla="*/ 2288005 h 2298868"/>
                      <a:gd name="connsiteX8" fmla="*/ 113 w 3661816"/>
                      <a:gd name="connsiteY8" fmla="*/ 139976 h 2298868"/>
                      <a:gd name="connsiteX0" fmla="*/ 113 w 3661816"/>
                      <a:gd name="connsiteY0" fmla="*/ 116225 h 2275117"/>
                      <a:gd name="connsiteX1" fmla="*/ 19378 w 3661816"/>
                      <a:gd name="connsiteY1" fmla="*/ 387317 h 2275117"/>
                      <a:gd name="connsiteX2" fmla="*/ 87441 w 3661816"/>
                      <a:gd name="connsiteY2" fmla="*/ 870397 h 2275117"/>
                      <a:gd name="connsiteX3" fmla="*/ 644595 w 3661816"/>
                      <a:gd name="connsiteY3" fmla="*/ 1585784 h 2275117"/>
                      <a:gd name="connsiteX4" fmla="*/ 1358105 w 3661816"/>
                      <a:gd name="connsiteY4" fmla="*/ 1906346 h 2275117"/>
                      <a:gd name="connsiteX5" fmla="*/ 3661816 w 3661816"/>
                      <a:gd name="connsiteY5" fmla="*/ 2154020 h 2275117"/>
                      <a:gd name="connsiteX6" fmla="*/ 3658039 w 3661816"/>
                      <a:gd name="connsiteY6" fmla="*/ 2275117 h 2275117"/>
                      <a:gd name="connsiteX7" fmla="*/ 7233 w 3661816"/>
                      <a:gd name="connsiteY7" fmla="*/ 2264254 h 2275117"/>
                      <a:gd name="connsiteX8" fmla="*/ 113 w 3661816"/>
                      <a:gd name="connsiteY8" fmla="*/ 116225 h 2275117"/>
                      <a:gd name="connsiteX0" fmla="*/ 113 w 3661816"/>
                      <a:gd name="connsiteY0" fmla="*/ 116225 h 2275117"/>
                      <a:gd name="connsiteX1" fmla="*/ 19378 w 3661816"/>
                      <a:gd name="connsiteY1" fmla="*/ 387317 h 2275117"/>
                      <a:gd name="connsiteX2" fmla="*/ 129439 w 3661816"/>
                      <a:gd name="connsiteY2" fmla="*/ 1071247 h 2275117"/>
                      <a:gd name="connsiteX3" fmla="*/ 644595 w 3661816"/>
                      <a:gd name="connsiteY3" fmla="*/ 1585784 h 2275117"/>
                      <a:gd name="connsiteX4" fmla="*/ 1358105 w 3661816"/>
                      <a:gd name="connsiteY4" fmla="*/ 1906346 h 2275117"/>
                      <a:gd name="connsiteX5" fmla="*/ 3661816 w 3661816"/>
                      <a:gd name="connsiteY5" fmla="*/ 2154020 h 2275117"/>
                      <a:gd name="connsiteX6" fmla="*/ 3658039 w 3661816"/>
                      <a:gd name="connsiteY6" fmla="*/ 2275117 h 2275117"/>
                      <a:gd name="connsiteX7" fmla="*/ 7233 w 3661816"/>
                      <a:gd name="connsiteY7" fmla="*/ 2264254 h 2275117"/>
                      <a:gd name="connsiteX8" fmla="*/ 113 w 3661816"/>
                      <a:gd name="connsiteY8" fmla="*/ 116225 h 2275117"/>
                      <a:gd name="connsiteX0" fmla="*/ 113 w 3661816"/>
                      <a:gd name="connsiteY0" fmla="*/ 116225 h 2275117"/>
                      <a:gd name="connsiteX1" fmla="*/ 19378 w 3661816"/>
                      <a:gd name="connsiteY1" fmla="*/ 387317 h 2275117"/>
                      <a:gd name="connsiteX2" fmla="*/ 129439 w 3661816"/>
                      <a:gd name="connsiteY2" fmla="*/ 1071247 h 2275117"/>
                      <a:gd name="connsiteX3" fmla="*/ 644595 w 3661816"/>
                      <a:gd name="connsiteY3" fmla="*/ 1585784 h 2275117"/>
                      <a:gd name="connsiteX4" fmla="*/ 1358105 w 3661816"/>
                      <a:gd name="connsiteY4" fmla="*/ 1906346 h 2275117"/>
                      <a:gd name="connsiteX5" fmla="*/ 3661816 w 3661816"/>
                      <a:gd name="connsiteY5" fmla="*/ 2154020 h 2275117"/>
                      <a:gd name="connsiteX6" fmla="*/ 3658039 w 3661816"/>
                      <a:gd name="connsiteY6" fmla="*/ 2275117 h 2275117"/>
                      <a:gd name="connsiteX7" fmla="*/ 7233 w 3661816"/>
                      <a:gd name="connsiteY7" fmla="*/ 2264254 h 2275117"/>
                      <a:gd name="connsiteX8" fmla="*/ 113 w 3661816"/>
                      <a:gd name="connsiteY8" fmla="*/ 116225 h 2275117"/>
                      <a:gd name="connsiteX0" fmla="*/ 113 w 3661816"/>
                      <a:gd name="connsiteY0" fmla="*/ 116225 h 2275117"/>
                      <a:gd name="connsiteX1" fmla="*/ 19378 w 3661816"/>
                      <a:gd name="connsiteY1" fmla="*/ 387317 h 2275117"/>
                      <a:gd name="connsiteX2" fmla="*/ 144711 w 3661816"/>
                      <a:gd name="connsiteY2" fmla="*/ 1272097 h 2275117"/>
                      <a:gd name="connsiteX3" fmla="*/ 644595 w 3661816"/>
                      <a:gd name="connsiteY3" fmla="*/ 1585784 h 2275117"/>
                      <a:gd name="connsiteX4" fmla="*/ 1358105 w 3661816"/>
                      <a:gd name="connsiteY4" fmla="*/ 1906346 h 2275117"/>
                      <a:gd name="connsiteX5" fmla="*/ 3661816 w 3661816"/>
                      <a:gd name="connsiteY5" fmla="*/ 2154020 h 2275117"/>
                      <a:gd name="connsiteX6" fmla="*/ 3658039 w 3661816"/>
                      <a:gd name="connsiteY6" fmla="*/ 2275117 h 2275117"/>
                      <a:gd name="connsiteX7" fmla="*/ 7233 w 3661816"/>
                      <a:gd name="connsiteY7" fmla="*/ 2264254 h 2275117"/>
                      <a:gd name="connsiteX8" fmla="*/ 113 w 3661816"/>
                      <a:gd name="connsiteY8" fmla="*/ 116225 h 2275117"/>
                      <a:gd name="connsiteX0" fmla="*/ 113 w 3661816"/>
                      <a:gd name="connsiteY0" fmla="*/ 116225 h 2275117"/>
                      <a:gd name="connsiteX1" fmla="*/ 19378 w 3661816"/>
                      <a:gd name="connsiteY1" fmla="*/ 387317 h 2275117"/>
                      <a:gd name="connsiteX2" fmla="*/ 114167 w 3661816"/>
                      <a:gd name="connsiteY2" fmla="*/ 1395067 h 2275117"/>
                      <a:gd name="connsiteX3" fmla="*/ 644595 w 3661816"/>
                      <a:gd name="connsiteY3" fmla="*/ 1585784 h 2275117"/>
                      <a:gd name="connsiteX4" fmla="*/ 1358105 w 3661816"/>
                      <a:gd name="connsiteY4" fmla="*/ 1906346 h 2275117"/>
                      <a:gd name="connsiteX5" fmla="*/ 3661816 w 3661816"/>
                      <a:gd name="connsiteY5" fmla="*/ 2154020 h 2275117"/>
                      <a:gd name="connsiteX6" fmla="*/ 3658039 w 3661816"/>
                      <a:gd name="connsiteY6" fmla="*/ 2275117 h 2275117"/>
                      <a:gd name="connsiteX7" fmla="*/ 7233 w 3661816"/>
                      <a:gd name="connsiteY7" fmla="*/ 2264254 h 2275117"/>
                      <a:gd name="connsiteX8" fmla="*/ 113 w 3661816"/>
                      <a:gd name="connsiteY8" fmla="*/ 116225 h 2275117"/>
                      <a:gd name="connsiteX0" fmla="*/ 113 w 3661816"/>
                      <a:gd name="connsiteY0" fmla="*/ 116225 h 2275117"/>
                      <a:gd name="connsiteX1" fmla="*/ 19378 w 3661816"/>
                      <a:gd name="connsiteY1" fmla="*/ 387317 h 2275117"/>
                      <a:gd name="connsiteX2" fmla="*/ 87441 w 3661816"/>
                      <a:gd name="connsiteY2" fmla="*/ 1481145 h 2275117"/>
                      <a:gd name="connsiteX3" fmla="*/ 644595 w 3661816"/>
                      <a:gd name="connsiteY3" fmla="*/ 1585784 h 2275117"/>
                      <a:gd name="connsiteX4" fmla="*/ 1358105 w 3661816"/>
                      <a:gd name="connsiteY4" fmla="*/ 1906346 h 2275117"/>
                      <a:gd name="connsiteX5" fmla="*/ 3661816 w 3661816"/>
                      <a:gd name="connsiteY5" fmla="*/ 2154020 h 2275117"/>
                      <a:gd name="connsiteX6" fmla="*/ 3658039 w 3661816"/>
                      <a:gd name="connsiteY6" fmla="*/ 2275117 h 2275117"/>
                      <a:gd name="connsiteX7" fmla="*/ 7233 w 3661816"/>
                      <a:gd name="connsiteY7" fmla="*/ 2264254 h 2275117"/>
                      <a:gd name="connsiteX8" fmla="*/ 113 w 3661816"/>
                      <a:gd name="connsiteY8" fmla="*/ 116225 h 2275117"/>
                      <a:gd name="connsiteX0" fmla="*/ 113 w 3661816"/>
                      <a:gd name="connsiteY0" fmla="*/ 152859 h 2131395"/>
                      <a:gd name="connsiteX1" fmla="*/ 19378 w 3661816"/>
                      <a:gd name="connsiteY1" fmla="*/ 243595 h 2131395"/>
                      <a:gd name="connsiteX2" fmla="*/ 87441 w 3661816"/>
                      <a:gd name="connsiteY2" fmla="*/ 1337423 h 2131395"/>
                      <a:gd name="connsiteX3" fmla="*/ 644595 w 3661816"/>
                      <a:gd name="connsiteY3" fmla="*/ 1442062 h 2131395"/>
                      <a:gd name="connsiteX4" fmla="*/ 1358105 w 3661816"/>
                      <a:gd name="connsiteY4" fmla="*/ 1762624 h 2131395"/>
                      <a:gd name="connsiteX5" fmla="*/ 3661816 w 3661816"/>
                      <a:gd name="connsiteY5" fmla="*/ 2010298 h 2131395"/>
                      <a:gd name="connsiteX6" fmla="*/ 3658039 w 3661816"/>
                      <a:gd name="connsiteY6" fmla="*/ 2131395 h 2131395"/>
                      <a:gd name="connsiteX7" fmla="*/ 7233 w 3661816"/>
                      <a:gd name="connsiteY7" fmla="*/ 2120532 h 2131395"/>
                      <a:gd name="connsiteX8" fmla="*/ 113 w 3661816"/>
                      <a:gd name="connsiteY8" fmla="*/ 152859 h 2131395"/>
                      <a:gd name="connsiteX0" fmla="*/ 113 w 3661816"/>
                      <a:gd name="connsiteY0" fmla="*/ 152859 h 2131395"/>
                      <a:gd name="connsiteX1" fmla="*/ 19378 w 3661816"/>
                      <a:gd name="connsiteY1" fmla="*/ 243595 h 2131395"/>
                      <a:gd name="connsiteX2" fmla="*/ 137075 w 3661816"/>
                      <a:gd name="connsiteY2" fmla="*/ 1144771 h 2131395"/>
                      <a:gd name="connsiteX3" fmla="*/ 644595 w 3661816"/>
                      <a:gd name="connsiteY3" fmla="*/ 1442062 h 2131395"/>
                      <a:gd name="connsiteX4" fmla="*/ 1358105 w 3661816"/>
                      <a:gd name="connsiteY4" fmla="*/ 1762624 h 2131395"/>
                      <a:gd name="connsiteX5" fmla="*/ 3661816 w 3661816"/>
                      <a:gd name="connsiteY5" fmla="*/ 2010298 h 2131395"/>
                      <a:gd name="connsiteX6" fmla="*/ 3658039 w 3661816"/>
                      <a:gd name="connsiteY6" fmla="*/ 2131395 h 2131395"/>
                      <a:gd name="connsiteX7" fmla="*/ 7233 w 3661816"/>
                      <a:gd name="connsiteY7" fmla="*/ 2120532 h 2131395"/>
                      <a:gd name="connsiteX8" fmla="*/ 113 w 3661816"/>
                      <a:gd name="connsiteY8" fmla="*/ 152859 h 2131395"/>
                      <a:gd name="connsiteX0" fmla="*/ 113 w 3661816"/>
                      <a:gd name="connsiteY0" fmla="*/ 152859 h 2131395"/>
                      <a:gd name="connsiteX1" fmla="*/ 19378 w 3661816"/>
                      <a:gd name="connsiteY1" fmla="*/ 243595 h 2131395"/>
                      <a:gd name="connsiteX2" fmla="*/ 137075 w 3661816"/>
                      <a:gd name="connsiteY2" fmla="*/ 1144771 h 2131395"/>
                      <a:gd name="connsiteX3" fmla="*/ 636959 w 3661816"/>
                      <a:gd name="connsiteY3" fmla="*/ 1519943 h 2131395"/>
                      <a:gd name="connsiteX4" fmla="*/ 1358105 w 3661816"/>
                      <a:gd name="connsiteY4" fmla="*/ 1762624 h 2131395"/>
                      <a:gd name="connsiteX5" fmla="*/ 3661816 w 3661816"/>
                      <a:gd name="connsiteY5" fmla="*/ 2010298 h 2131395"/>
                      <a:gd name="connsiteX6" fmla="*/ 3658039 w 3661816"/>
                      <a:gd name="connsiteY6" fmla="*/ 2131395 h 2131395"/>
                      <a:gd name="connsiteX7" fmla="*/ 7233 w 3661816"/>
                      <a:gd name="connsiteY7" fmla="*/ 2120532 h 2131395"/>
                      <a:gd name="connsiteX8" fmla="*/ 113 w 3661816"/>
                      <a:gd name="connsiteY8" fmla="*/ 152859 h 2131395"/>
                      <a:gd name="connsiteX0" fmla="*/ 113 w 3661816"/>
                      <a:gd name="connsiteY0" fmla="*/ 152859 h 2131395"/>
                      <a:gd name="connsiteX1" fmla="*/ 19378 w 3661816"/>
                      <a:gd name="connsiteY1" fmla="*/ 243595 h 2131395"/>
                      <a:gd name="connsiteX2" fmla="*/ 137075 w 3661816"/>
                      <a:gd name="connsiteY2" fmla="*/ 1144771 h 2131395"/>
                      <a:gd name="connsiteX3" fmla="*/ 636959 w 3661816"/>
                      <a:gd name="connsiteY3" fmla="*/ 1536339 h 2131395"/>
                      <a:gd name="connsiteX4" fmla="*/ 1358105 w 3661816"/>
                      <a:gd name="connsiteY4" fmla="*/ 1762624 h 2131395"/>
                      <a:gd name="connsiteX5" fmla="*/ 3661816 w 3661816"/>
                      <a:gd name="connsiteY5" fmla="*/ 2010298 h 2131395"/>
                      <a:gd name="connsiteX6" fmla="*/ 3658039 w 3661816"/>
                      <a:gd name="connsiteY6" fmla="*/ 2131395 h 2131395"/>
                      <a:gd name="connsiteX7" fmla="*/ 7233 w 3661816"/>
                      <a:gd name="connsiteY7" fmla="*/ 2120532 h 2131395"/>
                      <a:gd name="connsiteX8" fmla="*/ 113 w 3661816"/>
                      <a:gd name="connsiteY8" fmla="*/ 152859 h 2131395"/>
                      <a:gd name="connsiteX0" fmla="*/ 113 w 3661816"/>
                      <a:gd name="connsiteY0" fmla="*/ 152859 h 2131395"/>
                      <a:gd name="connsiteX1" fmla="*/ 19378 w 3661816"/>
                      <a:gd name="connsiteY1" fmla="*/ 243595 h 2131395"/>
                      <a:gd name="connsiteX2" fmla="*/ 137075 w 3661816"/>
                      <a:gd name="connsiteY2" fmla="*/ 1144771 h 2131395"/>
                      <a:gd name="connsiteX3" fmla="*/ 636959 w 3661816"/>
                      <a:gd name="connsiteY3" fmla="*/ 1536339 h 2131395"/>
                      <a:gd name="connsiteX4" fmla="*/ 1350469 w 3661816"/>
                      <a:gd name="connsiteY4" fmla="*/ 1631457 h 2131395"/>
                      <a:gd name="connsiteX5" fmla="*/ 3661816 w 3661816"/>
                      <a:gd name="connsiteY5" fmla="*/ 2010298 h 2131395"/>
                      <a:gd name="connsiteX6" fmla="*/ 3658039 w 3661816"/>
                      <a:gd name="connsiteY6" fmla="*/ 2131395 h 2131395"/>
                      <a:gd name="connsiteX7" fmla="*/ 7233 w 3661816"/>
                      <a:gd name="connsiteY7" fmla="*/ 2120532 h 2131395"/>
                      <a:gd name="connsiteX8" fmla="*/ 113 w 3661816"/>
                      <a:gd name="connsiteY8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636959 w 3658039"/>
                      <a:gd name="connsiteY3" fmla="*/ 1536339 h 2131395"/>
                      <a:gd name="connsiteX4" fmla="*/ 1350469 w 3658039"/>
                      <a:gd name="connsiteY4" fmla="*/ 1631457 h 2131395"/>
                      <a:gd name="connsiteX5" fmla="*/ 3650362 w 3658039"/>
                      <a:gd name="connsiteY5" fmla="*/ 1944714 h 2131395"/>
                      <a:gd name="connsiteX6" fmla="*/ 3658039 w 3658039"/>
                      <a:gd name="connsiteY6" fmla="*/ 2131395 h 2131395"/>
                      <a:gd name="connsiteX7" fmla="*/ 7233 w 3658039"/>
                      <a:gd name="connsiteY7" fmla="*/ 2120532 h 2131395"/>
                      <a:gd name="connsiteX8" fmla="*/ 113 w 3658039"/>
                      <a:gd name="connsiteY8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636959 w 3658039"/>
                      <a:gd name="connsiteY3" fmla="*/ 1536339 h 2131395"/>
                      <a:gd name="connsiteX4" fmla="*/ 1361923 w 3658039"/>
                      <a:gd name="connsiteY4" fmla="*/ 1676546 h 2131395"/>
                      <a:gd name="connsiteX5" fmla="*/ 3650362 w 3658039"/>
                      <a:gd name="connsiteY5" fmla="*/ 1944714 h 2131395"/>
                      <a:gd name="connsiteX6" fmla="*/ 3658039 w 3658039"/>
                      <a:gd name="connsiteY6" fmla="*/ 2131395 h 2131395"/>
                      <a:gd name="connsiteX7" fmla="*/ 7233 w 3658039"/>
                      <a:gd name="connsiteY7" fmla="*/ 2120532 h 2131395"/>
                      <a:gd name="connsiteX8" fmla="*/ 113 w 3658039"/>
                      <a:gd name="connsiteY8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636959 w 3658039"/>
                      <a:gd name="connsiteY3" fmla="*/ 1536339 h 2131395"/>
                      <a:gd name="connsiteX4" fmla="*/ 1361923 w 3658039"/>
                      <a:gd name="connsiteY4" fmla="*/ 1676546 h 2131395"/>
                      <a:gd name="connsiteX5" fmla="*/ 1619115 w 3658039"/>
                      <a:gd name="connsiteY5" fmla="*/ 1727428 h 2131395"/>
                      <a:gd name="connsiteX6" fmla="*/ 3650362 w 3658039"/>
                      <a:gd name="connsiteY6" fmla="*/ 1944714 h 2131395"/>
                      <a:gd name="connsiteX7" fmla="*/ 3658039 w 3658039"/>
                      <a:gd name="connsiteY7" fmla="*/ 2131395 h 2131395"/>
                      <a:gd name="connsiteX8" fmla="*/ 7233 w 3658039"/>
                      <a:gd name="connsiteY8" fmla="*/ 2120532 h 2131395"/>
                      <a:gd name="connsiteX9" fmla="*/ 113 w 3658039"/>
                      <a:gd name="connsiteY9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636959 w 3658039"/>
                      <a:gd name="connsiteY3" fmla="*/ 1536339 h 2131395"/>
                      <a:gd name="connsiteX4" fmla="*/ 1361923 w 3658039"/>
                      <a:gd name="connsiteY4" fmla="*/ 1688843 h 2131395"/>
                      <a:gd name="connsiteX5" fmla="*/ 1619115 w 3658039"/>
                      <a:gd name="connsiteY5" fmla="*/ 1727428 h 2131395"/>
                      <a:gd name="connsiteX6" fmla="*/ 3650362 w 3658039"/>
                      <a:gd name="connsiteY6" fmla="*/ 1944714 h 2131395"/>
                      <a:gd name="connsiteX7" fmla="*/ 3658039 w 3658039"/>
                      <a:gd name="connsiteY7" fmla="*/ 2131395 h 2131395"/>
                      <a:gd name="connsiteX8" fmla="*/ 7233 w 3658039"/>
                      <a:gd name="connsiteY8" fmla="*/ 2120532 h 2131395"/>
                      <a:gd name="connsiteX9" fmla="*/ 113 w 3658039"/>
                      <a:gd name="connsiteY9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621687 w 3658039"/>
                      <a:gd name="connsiteY3" fmla="*/ 1552735 h 2131395"/>
                      <a:gd name="connsiteX4" fmla="*/ 1361923 w 3658039"/>
                      <a:gd name="connsiteY4" fmla="*/ 1688843 h 2131395"/>
                      <a:gd name="connsiteX5" fmla="*/ 1619115 w 3658039"/>
                      <a:gd name="connsiteY5" fmla="*/ 1727428 h 2131395"/>
                      <a:gd name="connsiteX6" fmla="*/ 3650362 w 3658039"/>
                      <a:gd name="connsiteY6" fmla="*/ 1944714 h 2131395"/>
                      <a:gd name="connsiteX7" fmla="*/ 3658039 w 3658039"/>
                      <a:gd name="connsiteY7" fmla="*/ 2131395 h 2131395"/>
                      <a:gd name="connsiteX8" fmla="*/ 7233 w 3658039"/>
                      <a:gd name="connsiteY8" fmla="*/ 2120532 h 2131395"/>
                      <a:gd name="connsiteX9" fmla="*/ 113 w 3658039"/>
                      <a:gd name="connsiteY9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621687 w 3658039"/>
                      <a:gd name="connsiteY3" fmla="*/ 1552735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4771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8870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8870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8870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37075 w 3658039"/>
                      <a:gd name="connsiteY2" fmla="*/ 1148870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44771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45448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44771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61923 w 3658039"/>
                      <a:gd name="connsiteY5" fmla="*/ 1688843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44771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575871 w 3658039"/>
                      <a:gd name="connsiteY3" fmla="*/ 1544537 h 2131395"/>
                      <a:gd name="connsiteX4" fmla="*/ 992965 w 3658039"/>
                      <a:gd name="connsiteY4" fmla="*/ 1653646 h 2131395"/>
                      <a:gd name="connsiteX5" fmla="*/ 1354287 w 3658039"/>
                      <a:gd name="connsiteY5" fmla="*/ 1705239 h 2131395"/>
                      <a:gd name="connsiteX6" fmla="*/ 1619115 w 3658039"/>
                      <a:gd name="connsiteY6" fmla="*/ 1727428 h 2131395"/>
                      <a:gd name="connsiteX7" fmla="*/ 3650362 w 3658039"/>
                      <a:gd name="connsiteY7" fmla="*/ 1944714 h 2131395"/>
                      <a:gd name="connsiteX8" fmla="*/ 3658039 w 3658039"/>
                      <a:gd name="connsiteY8" fmla="*/ 2131395 h 2131395"/>
                      <a:gd name="connsiteX9" fmla="*/ 7233 w 3658039"/>
                      <a:gd name="connsiteY9" fmla="*/ 2120532 h 2131395"/>
                      <a:gd name="connsiteX10" fmla="*/ 113 w 3658039"/>
                      <a:gd name="connsiteY10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92965 w 3658039"/>
                      <a:gd name="connsiteY5" fmla="*/ 1653646 h 2131395"/>
                      <a:gd name="connsiteX6" fmla="*/ 1354287 w 3658039"/>
                      <a:gd name="connsiteY6" fmla="*/ 1705239 h 2131395"/>
                      <a:gd name="connsiteX7" fmla="*/ 1619115 w 3658039"/>
                      <a:gd name="connsiteY7" fmla="*/ 1727428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92965 w 3658039"/>
                      <a:gd name="connsiteY5" fmla="*/ 1653646 h 2131395"/>
                      <a:gd name="connsiteX6" fmla="*/ 1354287 w 3658039"/>
                      <a:gd name="connsiteY6" fmla="*/ 1705239 h 2131395"/>
                      <a:gd name="connsiteX7" fmla="*/ 1619115 w 3658039"/>
                      <a:gd name="connsiteY7" fmla="*/ 1727428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92965 w 3658039"/>
                      <a:gd name="connsiteY5" fmla="*/ 1653646 h 2131395"/>
                      <a:gd name="connsiteX6" fmla="*/ 1354287 w 3658039"/>
                      <a:gd name="connsiteY6" fmla="*/ 1705239 h 2131395"/>
                      <a:gd name="connsiteX7" fmla="*/ 1619115 w 3658039"/>
                      <a:gd name="connsiteY7" fmla="*/ 1727428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92965 w 3658039"/>
                      <a:gd name="connsiteY5" fmla="*/ 1653646 h 2131395"/>
                      <a:gd name="connsiteX6" fmla="*/ 1377195 w 3658039"/>
                      <a:gd name="connsiteY6" fmla="*/ 1688843 h 2131395"/>
                      <a:gd name="connsiteX7" fmla="*/ 1619115 w 3658039"/>
                      <a:gd name="connsiteY7" fmla="*/ 1727428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92965 w 3658039"/>
                      <a:gd name="connsiteY5" fmla="*/ 1653646 h 2131395"/>
                      <a:gd name="connsiteX6" fmla="*/ 1377195 w 3658039"/>
                      <a:gd name="connsiteY6" fmla="*/ 1688843 h 2131395"/>
                      <a:gd name="connsiteX7" fmla="*/ 1615297 w 3658039"/>
                      <a:gd name="connsiteY7" fmla="*/ 1678240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92965 w 3658039"/>
                      <a:gd name="connsiteY5" fmla="*/ 1653646 h 2131395"/>
                      <a:gd name="connsiteX6" fmla="*/ 1361923 w 3658039"/>
                      <a:gd name="connsiteY6" fmla="*/ 1664249 h 2131395"/>
                      <a:gd name="connsiteX7" fmla="*/ 1615297 w 3658039"/>
                      <a:gd name="connsiteY7" fmla="*/ 1678240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75871 w 3658039"/>
                      <a:gd name="connsiteY4" fmla="*/ 1544537 h 2131395"/>
                      <a:gd name="connsiteX5" fmla="*/ 977693 w 3658039"/>
                      <a:gd name="connsiteY5" fmla="*/ 1612656 h 2131395"/>
                      <a:gd name="connsiteX6" fmla="*/ 1361923 w 3658039"/>
                      <a:gd name="connsiteY6" fmla="*/ 1664249 h 2131395"/>
                      <a:gd name="connsiteX7" fmla="*/ 1615297 w 3658039"/>
                      <a:gd name="connsiteY7" fmla="*/ 1678240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68235 w 3658039"/>
                      <a:gd name="connsiteY4" fmla="*/ 1515844 h 2131395"/>
                      <a:gd name="connsiteX5" fmla="*/ 977693 w 3658039"/>
                      <a:gd name="connsiteY5" fmla="*/ 1612656 h 2131395"/>
                      <a:gd name="connsiteX6" fmla="*/ 1361923 w 3658039"/>
                      <a:gd name="connsiteY6" fmla="*/ 1664249 h 2131395"/>
                      <a:gd name="connsiteX7" fmla="*/ 1615297 w 3658039"/>
                      <a:gd name="connsiteY7" fmla="*/ 1678240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68235 w 3658039"/>
                      <a:gd name="connsiteY4" fmla="*/ 1515844 h 2131395"/>
                      <a:gd name="connsiteX5" fmla="*/ 977693 w 3658039"/>
                      <a:gd name="connsiteY5" fmla="*/ 1612656 h 2131395"/>
                      <a:gd name="connsiteX6" fmla="*/ 1361923 w 3658039"/>
                      <a:gd name="connsiteY6" fmla="*/ 1664249 h 2131395"/>
                      <a:gd name="connsiteX7" fmla="*/ 1649659 w 3658039"/>
                      <a:gd name="connsiteY7" fmla="*/ 1711032 h 2131395"/>
                      <a:gd name="connsiteX8" fmla="*/ 3650362 w 3658039"/>
                      <a:gd name="connsiteY8" fmla="*/ 1944714 h 2131395"/>
                      <a:gd name="connsiteX9" fmla="*/ 3658039 w 3658039"/>
                      <a:gd name="connsiteY9" fmla="*/ 2131395 h 2131395"/>
                      <a:gd name="connsiteX10" fmla="*/ 7233 w 3658039"/>
                      <a:gd name="connsiteY10" fmla="*/ 2120532 h 2131395"/>
                      <a:gd name="connsiteX11" fmla="*/ 113 w 3658039"/>
                      <a:gd name="connsiteY11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68235 w 3658039"/>
                      <a:gd name="connsiteY4" fmla="*/ 1515844 h 2131395"/>
                      <a:gd name="connsiteX5" fmla="*/ 977693 w 3658039"/>
                      <a:gd name="connsiteY5" fmla="*/ 1612656 h 2131395"/>
                      <a:gd name="connsiteX6" fmla="*/ 1361923 w 3658039"/>
                      <a:gd name="connsiteY6" fmla="*/ 1664249 h 2131395"/>
                      <a:gd name="connsiteX7" fmla="*/ 1649659 w 3658039"/>
                      <a:gd name="connsiteY7" fmla="*/ 1711032 h 2131395"/>
                      <a:gd name="connsiteX8" fmla="*/ 2294899 w 3658039"/>
                      <a:gd name="connsiteY8" fmla="*/ 1784814 h 2131395"/>
                      <a:gd name="connsiteX9" fmla="*/ 3650362 w 3658039"/>
                      <a:gd name="connsiteY9" fmla="*/ 1944714 h 2131395"/>
                      <a:gd name="connsiteX10" fmla="*/ 3658039 w 3658039"/>
                      <a:gd name="connsiteY10" fmla="*/ 2131395 h 2131395"/>
                      <a:gd name="connsiteX11" fmla="*/ 7233 w 3658039"/>
                      <a:gd name="connsiteY11" fmla="*/ 2120532 h 2131395"/>
                      <a:gd name="connsiteX12" fmla="*/ 113 w 3658039"/>
                      <a:gd name="connsiteY12" fmla="*/ 152859 h 2131395"/>
                      <a:gd name="connsiteX0" fmla="*/ 113 w 3658039"/>
                      <a:gd name="connsiteY0" fmla="*/ 152859 h 2131395"/>
                      <a:gd name="connsiteX1" fmla="*/ 19378 w 3658039"/>
                      <a:gd name="connsiteY1" fmla="*/ 243595 h 2131395"/>
                      <a:gd name="connsiteX2" fmla="*/ 140893 w 3658039"/>
                      <a:gd name="connsiteY2" fmla="*/ 1124276 h 2131395"/>
                      <a:gd name="connsiteX3" fmla="*/ 347725 w 3658039"/>
                      <a:gd name="connsiteY3" fmla="*/ 1403608 h 2131395"/>
                      <a:gd name="connsiteX4" fmla="*/ 568235 w 3658039"/>
                      <a:gd name="connsiteY4" fmla="*/ 1515844 h 2131395"/>
                      <a:gd name="connsiteX5" fmla="*/ 977693 w 3658039"/>
                      <a:gd name="connsiteY5" fmla="*/ 1612656 h 2131395"/>
                      <a:gd name="connsiteX6" fmla="*/ 1361923 w 3658039"/>
                      <a:gd name="connsiteY6" fmla="*/ 1664249 h 2131395"/>
                      <a:gd name="connsiteX7" fmla="*/ 1649659 w 3658039"/>
                      <a:gd name="connsiteY7" fmla="*/ 1711032 h 2131395"/>
                      <a:gd name="connsiteX8" fmla="*/ 2325443 w 3658039"/>
                      <a:gd name="connsiteY8" fmla="*/ 1797111 h 2131395"/>
                      <a:gd name="connsiteX9" fmla="*/ 3650362 w 3658039"/>
                      <a:gd name="connsiteY9" fmla="*/ 1944714 h 2131395"/>
                      <a:gd name="connsiteX10" fmla="*/ 3658039 w 3658039"/>
                      <a:gd name="connsiteY10" fmla="*/ 2131395 h 2131395"/>
                      <a:gd name="connsiteX11" fmla="*/ 7233 w 3658039"/>
                      <a:gd name="connsiteY11" fmla="*/ 2120532 h 2131395"/>
                      <a:gd name="connsiteX12" fmla="*/ 113 w 3658039"/>
                      <a:gd name="connsiteY12" fmla="*/ 152859 h 2131395"/>
                      <a:gd name="connsiteX0" fmla="*/ 113 w 5063977"/>
                      <a:gd name="connsiteY0" fmla="*/ 152859 h 2143863"/>
                      <a:gd name="connsiteX1" fmla="*/ 19378 w 5063977"/>
                      <a:gd name="connsiteY1" fmla="*/ 243595 h 2143863"/>
                      <a:gd name="connsiteX2" fmla="*/ 140893 w 5063977"/>
                      <a:gd name="connsiteY2" fmla="*/ 1124276 h 2143863"/>
                      <a:gd name="connsiteX3" fmla="*/ 347725 w 5063977"/>
                      <a:gd name="connsiteY3" fmla="*/ 1403608 h 2143863"/>
                      <a:gd name="connsiteX4" fmla="*/ 568235 w 5063977"/>
                      <a:gd name="connsiteY4" fmla="*/ 1515844 h 2143863"/>
                      <a:gd name="connsiteX5" fmla="*/ 977693 w 5063977"/>
                      <a:gd name="connsiteY5" fmla="*/ 1612656 h 2143863"/>
                      <a:gd name="connsiteX6" fmla="*/ 1361923 w 5063977"/>
                      <a:gd name="connsiteY6" fmla="*/ 1664249 h 2143863"/>
                      <a:gd name="connsiteX7" fmla="*/ 1649659 w 5063977"/>
                      <a:gd name="connsiteY7" fmla="*/ 1711032 h 2143863"/>
                      <a:gd name="connsiteX8" fmla="*/ 2325443 w 5063977"/>
                      <a:gd name="connsiteY8" fmla="*/ 1797111 h 2143863"/>
                      <a:gd name="connsiteX9" fmla="*/ 3650362 w 5063977"/>
                      <a:gd name="connsiteY9" fmla="*/ 1944714 h 2143863"/>
                      <a:gd name="connsiteX10" fmla="*/ 5063977 w 5063977"/>
                      <a:gd name="connsiteY10" fmla="*/ 2143863 h 2143863"/>
                      <a:gd name="connsiteX11" fmla="*/ 7233 w 5063977"/>
                      <a:gd name="connsiteY11" fmla="*/ 2120532 h 2143863"/>
                      <a:gd name="connsiteX12" fmla="*/ 113 w 5063977"/>
                      <a:gd name="connsiteY12" fmla="*/ 152859 h 2143863"/>
                      <a:gd name="connsiteX0" fmla="*/ 113 w 5063977"/>
                      <a:gd name="connsiteY0" fmla="*/ 152859 h 2143863"/>
                      <a:gd name="connsiteX1" fmla="*/ 19378 w 5063977"/>
                      <a:gd name="connsiteY1" fmla="*/ 243595 h 2143863"/>
                      <a:gd name="connsiteX2" fmla="*/ 140893 w 5063977"/>
                      <a:gd name="connsiteY2" fmla="*/ 1124276 h 2143863"/>
                      <a:gd name="connsiteX3" fmla="*/ 347725 w 5063977"/>
                      <a:gd name="connsiteY3" fmla="*/ 1403608 h 2143863"/>
                      <a:gd name="connsiteX4" fmla="*/ 568235 w 5063977"/>
                      <a:gd name="connsiteY4" fmla="*/ 1515844 h 2143863"/>
                      <a:gd name="connsiteX5" fmla="*/ 977693 w 5063977"/>
                      <a:gd name="connsiteY5" fmla="*/ 1612656 h 2143863"/>
                      <a:gd name="connsiteX6" fmla="*/ 1361923 w 5063977"/>
                      <a:gd name="connsiteY6" fmla="*/ 1664249 h 2143863"/>
                      <a:gd name="connsiteX7" fmla="*/ 1649659 w 5063977"/>
                      <a:gd name="connsiteY7" fmla="*/ 1711032 h 2143863"/>
                      <a:gd name="connsiteX8" fmla="*/ 2325443 w 5063977"/>
                      <a:gd name="connsiteY8" fmla="*/ 1797111 h 2143863"/>
                      <a:gd name="connsiteX9" fmla="*/ 2976818 w 5063977"/>
                      <a:gd name="connsiteY9" fmla="*/ 1894749 h 2143863"/>
                      <a:gd name="connsiteX10" fmla="*/ 3650362 w 5063977"/>
                      <a:gd name="connsiteY10" fmla="*/ 1944714 h 2143863"/>
                      <a:gd name="connsiteX11" fmla="*/ 5063977 w 5063977"/>
                      <a:gd name="connsiteY11" fmla="*/ 2143863 h 2143863"/>
                      <a:gd name="connsiteX12" fmla="*/ 7233 w 5063977"/>
                      <a:gd name="connsiteY12" fmla="*/ 2120532 h 2143863"/>
                      <a:gd name="connsiteX13" fmla="*/ 113 w 5063977"/>
                      <a:gd name="connsiteY13" fmla="*/ 152859 h 2143863"/>
                      <a:gd name="connsiteX0" fmla="*/ 113 w 5063977"/>
                      <a:gd name="connsiteY0" fmla="*/ 152859 h 2143863"/>
                      <a:gd name="connsiteX1" fmla="*/ 19378 w 5063977"/>
                      <a:gd name="connsiteY1" fmla="*/ 243595 h 2143863"/>
                      <a:gd name="connsiteX2" fmla="*/ 140893 w 5063977"/>
                      <a:gd name="connsiteY2" fmla="*/ 1124276 h 2143863"/>
                      <a:gd name="connsiteX3" fmla="*/ 347725 w 5063977"/>
                      <a:gd name="connsiteY3" fmla="*/ 1403608 h 2143863"/>
                      <a:gd name="connsiteX4" fmla="*/ 568235 w 5063977"/>
                      <a:gd name="connsiteY4" fmla="*/ 1515844 h 2143863"/>
                      <a:gd name="connsiteX5" fmla="*/ 977693 w 5063977"/>
                      <a:gd name="connsiteY5" fmla="*/ 1612656 h 2143863"/>
                      <a:gd name="connsiteX6" fmla="*/ 1361923 w 5063977"/>
                      <a:gd name="connsiteY6" fmla="*/ 1664249 h 2143863"/>
                      <a:gd name="connsiteX7" fmla="*/ 1649659 w 5063977"/>
                      <a:gd name="connsiteY7" fmla="*/ 1711032 h 2143863"/>
                      <a:gd name="connsiteX8" fmla="*/ 2325443 w 5063977"/>
                      <a:gd name="connsiteY8" fmla="*/ 1797111 h 2143863"/>
                      <a:gd name="connsiteX9" fmla="*/ 2976818 w 5063977"/>
                      <a:gd name="connsiteY9" fmla="*/ 1878126 h 2143863"/>
                      <a:gd name="connsiteX10" fmla="*/ 3650362 w 5063977"/>
                      <a:gd name="connsiteY10" fmla="*/ 1944714 h 2143863"/>
                      <a:gd name="connsiteX11" fmla="*/ 5063977 w 5063977"/>
                      <a:gd name="connsiteY11" fmla="*/ 2143863 h 2143863"/>
                      <a:gd name="connsiteX12" fmla="*/ 7233 w 5063977"/>
                      <a:gd name="connsiteY12" fmla="*/ 2120532 h 2143863"/>
                      <a:gd name="connsiteX13" fmla="*/ 113 w 5063977"/>
                      <a:gd name="connsiteY13" fmla="*/ 152859 h 2143863"/>
                      <a:gd name="connsiteX0" fmla="*/ 113 w 5063977"/>
                      <a:gd name="connsiteY0" fmla="*/ 152859 h 2143863"/>
                      <a:gd name="connsiteX1" fmla="*/ 19378 w 5063977"/>
                      <a:gd name="connsiteY1" fmla="*/ 243595 h 2143863"/>
                      <a:gd name="connsiteX2" fmla="*/ 140893 w 5063977"/>
                      <a:gd name="connsiteY2" fmla="*/ 1124276 h 2143863"/>
                      <a:gd name="connsiteX3" fmla="*/ 347725 w 5063977"/>
                      <a:gd name="connsiteY3" fmla="*/ 1403608 h 2143863"/>
                      <a:gd name="connsiteX4" fmla="*/ 568235 w 5063977"/>
                      <a:gd name="connsiteY4" fmla="*/ 1515844 h 2143863"/>
                      <a:gd name="connsiteX5" fmla="*/ 977693 w 5063977"/>
                      <a:gd name="connsiteY5" fmla="*/ 1612656 h 2143863"/>
                      <a:gd name="connsiteX6" fmla="*/ 1361923 w 5063977"/>
                      <a:gd name="connsiteY6" fmla="*/ 1664249 h 2143863"/>
                      <a:gd name="connsiteX7" fmla="*/ 1649659 w 5063977"/>
                      <a:gd name="connsiteY7" fmla="*/ 1711032 h 2143863"/>
                      <a:gd name="connsiteX8" fmla="*/ 2325443 w 5063977"/>
                      <a:gd name="connsiteY8" fmla="*/ 1797111 h 2143863"/>
                      <a:gd name="connsiteX9" fmla="*/ 2976818 w 5063977"/>
                      <a:gd name="connsiteY9" fmla="*/ 1878126 h 2143863"/>
                      <a:gd name="connsiteX10" fmla="*/ 3650362 w 5063977"/>
                      <a:gd name="connsiteY10" fmla="*/ 1953026 h 2143863"/>
                      <a:gd name="connsiteX11" fmla="*/ 5063977 w 5063977"/>
                      <a:gd name="connsiteY11" fmla="*/ 2143863 h 2143863"/>
                      <a:gd name="connsiteX12" fmla="*/ 7233 w 5063977"/>
                      <a:gd name="connsiteY12" fmla="*/ 2120532 h 2143863"/>
                      <a:gd name="connsiteX13" fmla="*/ 113 w 5063977"/>
                      <a:gd name="connsiteY13" fmla="*/ 152859 h 2143863"/>
                      <a:gd name="connsiteX0" fmla="*/ 113 w 5063977"/>
                      <a:gd name="connsiteY0" fmla="*/ 152859 h 2143863"/>
                      <a:gd name="connsiteX1" fmla="*/ 19378 w 5063977"/>
                      <a:gd name="connsiteY1" fmla="*/ 243595 h 2143863"/>
                      <a:gd name="connsiteX2" fmla="*/ 140893 w 5063977"/>
                      <a:gd name="connsiteY2" fmla="*/ 1124276 h 2143863"/>
                      <a:gd name="connsiteX3" fmla="*/ 347725 w 5063977"/>
                      <a:gd name="connsiteY3" fmla="*/ 1403608 h 2143863"/>
                      <a:gd name="connsiteX4" fmla="*/ 568235 w 5063977"/>
                      <a:gd name="connsiteY4" fmla="*/ 1515844 h 2143863"/>
                      <a:gd name="connsiteX5" fmla="*/ 977693 w 5063977"/>
                      <a:gd name="connsiteY5" fmla="*/ 1612656 h 2143863"/>
                      <a:gd name="connsiteX6" fmla="*/ 1361923 w 5063977"/>
                      <a:gd name="connsiteY6" fmla="*/ 1664249 h 2143863"/>
                      <a:gd name="connsiteX7" fmla="*/ 1649659 w 5063977"/>
                      <a:gd name="connsiteY7" fmla="*/ 1711032 h 2143863"/>
                      <a:gd name="connsiteX8" fmla="*/ 2325443 w 5063977"/>
                      <a:gd name="connsiteY8" fmla="*/ 1797111 h 2143863"/>
                      <a:gd name="connsiteX9" fmla="*/ 2976818 w 5063977"/>
                      <a:gd name="connsiteY9" fmla="*/ 1878126 h 2143863"/>
                      <a:gd name="connsiteX10" fmla="*/ 3650362 w 5063977"/>
                      <a:gd name="connsiteY10" fmla="*/ 1953026 h 2143863"/>
                      <a:gd name="connsiteX11" fmla="*/ 5063977 w 5063977"/>
                      <a:gd name="connsiteY11" fmla="*/ 2143863 h 2143863"/>
                      <a:gd name="connsiteX12" fmla="*/ 7233 w 5063977"/>
                      <a:gd name="connsiteY12" fmla="*/ 2120532 h 2143863"/>
                      <a:gd name="connsiteX13" fmla="*/ 113 w 5063977"/>
                      <a:gd name="connsiteY13" fmla="*/ 152859 h 2143863"/>
                      <a:gd name="connsiteX0" fmla="*/ 113 w 5063977"/>
                      <a:gd name="connsiteY0" fmla="*/ 152859 h 2143863"/>
                      <a:gd name="connsiteX1" fmla="*/ 19378 w 5063977"/>
                      <a:gd name="connsiteY1" fmla="*/ 243595 h 2143863"/>
                      <a:gd name="connsiteX2" fmla="*/ 140893 w 5063977"/>
                      <a:gd name="connsiteY2" fmla="*/ 1124276 h 2143863"/>
                      <a:gd name="connsiteX3" fmla="*/ 347725 w 5063977"/>
                      <a:gd name="connsiteY3" fmla="*/ 1403608 h 2143863"/>
                      <a:gd name="connsiteX4" fmla="*/ 568235 w 5063977"/>
                      <a:gd name="connsiteY4" fmla="*/ 1515844 h 2143863"/>
                      <a:gd name="connsiteX5" fmla="*/ 977693 w 5063977"/>
                      <a:gd name="connsiteY5" fmla="*/ 1612656 h 2143863"/>
                      <a:gd name="connsiteX6" fmla="*/ 1361923 w 5063977"/>
                      <a:gd name="connsiteY6" fmla="*/ 1664249 h 2143863"/>
                      <a:gd name="connsiteX7" fmla="*/ 1649659 w 5063977"/>
                      <a:gd name="connsiteY7" fmla="*/ 1711032 h 2143863"/>
                      <a:gd name="connsiteX8" fmla="*/ 2325443 w 5063977"/>
                      <a:gd name="connsiteY8" fmla="*/ 1797111 h 2143863"/>
                      <a:gd name="connsiteX9" fmla="*/ 2976818 w 5063977"/>
                      <a:gd name="connsiteY9" fmla="*/ 1878126 h 2143863"/>
                      <a:gd name="connsiteX10" fmla="*/ 3650362 w 5063977"/>
                      <a:gd name="connsiteY10" fmla="*/ 1953026 h 2143863"/>
                      <a:gd name="connsiteX11" fmla="*/ 5063977 w 5063977"/>
                      <a:gd name="connsiteY11" fmla="*/ 2143863 h 2143863"/>
                      <a:gd name="connsiteX12" fmla="*/ 7233 w 5063977"/>
                      <a:gd name="connsiteY12" fmla="*/ 2120532 h 2143863"/>
                      <a:gd name="connsiteX13" fmla="*/ 113 w 5063977"/>
                      <a:gd name="connsiteY13" fmla="*/ 152859 h 2143863"/>
                      <a:gd name="connsiteX0" fmla="*/ 113 w 5048268"/>
                      <a:gd name="connsiteY0" fmla="*/ 152859 h 2148019"/>
                      <a:gd name="connsiteX1" fmla="*/ 19378 w 5048268"/>
                      <a:gd name="connsiteY1" fmla="*/ 243595 h 2148019"/>
                      <a:gd name="connsiteX2" fmla="*/ 140893 w 5048268"/>
                      <a:gd name="connsiteY2" fmla="*/ 1124276 h 2148019"/>
                      <a:gd name="connsiteX3" fmla="*/ 347725 w 5048268"/>
                      <a:gd name="connsiteY3" fmla="*/ 1403608 h 2148019"/>
                      <a:gd name="connsiteX4" fmla="*/ 568235 w 5048268"/>
                      <a:gd name="connsiteY4" fmla="*/ 1515844 h 2148019"/>
                      <a:gd name="connsiteX5" fmla="*/ 977693 w 5048268"/>
                      <a:gd name="connsiteY5" fmla="*/ 1612656 h 2148019"/>
                      <a:gd name="connsiteX6" fmla="*/ 1361923 w 5048268"/>
                      <a:gd name="connsiteY6" fmla="*/ 1664249 h 2148019"/>
                      <a:gd name="connsiteX7" fmla="*/ 1649659 w 5048268"/>
                      <a:gd name="connsiteY7" fmla="*/ 1711032 h 2148019"/>
                      <a:gd name="connsiteX8" fmla="*/ 2325443 w 5048268"/>
                      <a:gd name="connsiteY8" fmla="*/ 1797111 h 2148019"/>
                      <a:gd name="connsiteX9" fmla="*/ 2976818 w 5048268"/>
                      <a:gd name="connsiteY9" fmla="*/ 1878126 h 2148019"/>
                      <a:gd name="connsiteX10" fmla="*/ 3650362 w 5048268"/>
                      <a:gd name="connsiteY10" fmla="*/ 1953026 h 2148019"/>
                      <a:gd name="connsiteX11" fmla="*/ 5048268 w 5048268"/>
                      <a:gd name="connsiteY11" fmla="*/ 2148019 h 2148019"/>
                      <a:gd name="connsiteX12" fmla="*/ 7233 w 5048268"/>
                      <a:gd name="connsiteY12" fmla="*/ 2120532 h 2148019"/>
                      <a:gd name="connsiteX13" fmla="*/ 113 w 5048268"/>
                      <a:gd name="connsiteY13" fmla="*/ 152859 h 2148019"/>
                      <a:gd name="connsiteX0" fmla="*/ 113 w 5016850"/>
                      <a:gd name="connsiteY0" fmla="*/ 152859 h 2148019"/>
                      <a:gd name="connsiteX1" fmla="*/ 19378 w 5016850"/>
                      <a:gd name="connsiteY1" fmla="*/ 243595 h 2148019"/>
                      <a:gd name="connsiteX2" fmla="*/ 140893 w 5016850"/>
                      <a:gd name="connsiteY2" fmla="*/ 1124276 h 2148019"/>
                      <a:gd name="connsiteX3" fmla="*/ 347725 w 5016850"/>
                      <a:gd name="connsiteY3" fmla="*/ 1403608 h 2148019"/>
                      <a:gd name="connsiteX4" fmla="*/ 568235 w 5016850"/>
                      <a:gd name="connsiteY4" fmla="*/ 1515844 h 2148019"/>
                      <a:gd name="connsiteX5" fmla="*/ 977693 w 5016850"/>
                      <a:gd name="connsiteY5" fmla="*/ 1612656 h 2148019"/>
                      <a:gd name="connsiteX6" fmla="*/ 1361923 w 5016850"/>
                      <a:gd name="connsiteY6" fmla="*/ 1664249 h 2148019"/>
                      <a:gd name="connsiteX7" fmla="*/ 1649659 w 5016850"/>
                      <a:gd name="connsiteY7" fmla="*/ 1711032 h 2148019"/>
                      <a:gd name="connsiteX8" fmla="*/ 2325443 w 5016850"/>
                      <a:gd name="connsiteY8" fmla="*/ 1797111 h 2148019"/>
                      <a:gd name="connsiteX9" fmla="*/ 2976818 w 5016850"/>
                      <a:gd name="connsiteY9" fmla="*/ 1878126 h 2148019"/>
                      <a:gd name="connsiteX10" fmla="*/ 3650362 w 5016850"/>
                      <a:gd name="connsiteY10" fmla="*/ 1953026 h 2148019"/>
                      <a:gd name="connsiteX11" fmla="*/ 5016850 w 5016850"/>
                      <a:gd name="connsiteY11" fmla="*/ 2148019 h 2148019"/>
                      <a:gd name="connsiteX12" fmla="*/ 7233 w 5016850"/>
                      <a:gd name="connsiteY12" fmla="*/ 2120532 h 2148019"/>
                      <a:gd name="connsiteX13" fmla="*/ 113 w 5016850"/>
                      <a:gd name="connsiteY13" fmla="*/ 152859 h 2148019"/>
                      <a:gd name="connsiteX0" fmla="*/ 113 w 5005068"/>
                      <a:gd name="connsiteY0" fmla="*/ 152859 h 2148019"/>
                      <a:gd name="connsiteX1" fmla="*/ 19378 w 5005068"/>
                      <a:gd name="connsiteY1" fmla="*/ 243595 h 2148019"/>
                      <a:gd name="connsiteX2" fmla="*/ 140893 w 5005068"/>
                      <a:gd name="connsiteY2" fmla="*/ 1124276 h 2148019"/>
                      <a:gd name="connsiteX3" fmla="*/ 347725 w 5005068"/>
                      <a:gd name="connsiteY3" fmla="*/ 1403608 h 2148019"/>
                      <a:gd name="connsiteX4" fmla="*/ 568235 w 5005068"/>
                      <a:gd name="connsiteY4" fmla="*/ 1515844 h 2148019"/>
                      <a:gd name="connsiteX5" fmla="*/ 977693 w 5005068"/>
                      <a:gd name="connsiteY5" fmla="*/ 1612656 h 2148019"/>
                      <a:gd name="connsiteX6" fmla="*/ 1361923 w 5005068"/>
                      <a:gd name="connsiteY6" fmla="*/ 1664249 h 2148019"/>
                      <a:gd name="connsiteX7" fmla="*/ 1649659 w 5005068"/>
                      <a:gd name="connsiteY7" fmla="*/ 1711032 h 2148019"/>
                      <a:gd name="connsiteX8" fmla="*/ 2325443 w 5005068"/>
                      <a:gd name="connsiteY8" fmla="*/ 1797111 h 2148019"/>
                      <a:gd name="connsiteX9" fmla="*/ 2976818 w 5005068"/>
                      <a:gd name="connsiteY9" fmla="*/ 1878126 h 2148019"/>
                      <a:gd name="connsiteX10" fmla="*/ 3650362 w 5005068"/>
                      <a:gd name="connsiteY10" fmla="*/ 1953026 h 2148019"/>
                      <a:gd name="connsiteX11" fmla="*/ 5005068 w 5005068"/>
                      <a:gd name="connsiteY11" fmla="*/ 2148019 h 2148019"/>
                      <a:gd name="connsiteX12" fmla="*/ 7233 w 5005068"/>
                      <a:gd name="connsiteY12" fmla="*/ 2120532 h 2148019"/>
                      <a:gd name="connsiteX13" fmla="*/ 113 w 5005068"/>
                      <a:gd name="connsiteY13" fmla="*/ 152859 h 2148019"/>
                      <a:gd name="connsiteX0" fmla="*/ 113 w 4989359"/>
                      <a:gd name="connsiteY0" fmla="*/ 152859 h 2148019"/>
                      <a:gd name="connsiteX1" fmla="*/ 19378 w 4989359"/>
                      <a:gd name="connsiteY1" fmla="*/ 243595 h 2148019"/>
                      <a:gd name="connsiteX2" fmla="*/ 140893 w 4989359"/>
                      <a:gd name="connsiteY2" fmla="*/ 1124276 h 2148019"/>
                      <a:gd name="connsiteX3" fmla="*/ 347725 w 4989359"/>
                      <a:gd name="connsiteY3" fmla="*/ 1403608 h 2148019"/>
                      <a:gd name="connsiteX4" fmla="*/ 568235 w 4989359"/>
                      <a:gd name="connsiteY4" fmla="*/ 1515844 h 2148019"/>
                      <a:gd name="connsiteX5" fmla="*/ 977693 w 4989359"/>
                      <a:gd name="connsiteY5" fmla="*/ 1612656 h 2148019"/>
                      <a:gd name="connsiteX6" fmla="*/ 1361923 w 4989359"/>
                      <a:gd name="connsiteY6" fmla="*/ 1664249 h 2148019"/>
                      <a:gd name="connsiteX7" fmla="*/ 1649659 w 4989359"/>
                      <a:gd name="connsiteY7" fmla="*/ 1711032 h 2148019"/>
                      <a:gd name="connsiteX8" fmla="*/ 2325443 w 4989359"/>
                      <a:gd name="connsiteY8" fmla="*/ 1797111 h 2148019"/>
                      <a:gd name="connsiteX9" fmla="*/ 2976818 w 4989359"/>
                      <a:gd name="connsiteY9" fmla="*/ 1878126 h 2148019"/>
                      <a:gd name="connsiteX10" fmla="*/ 3650362 w 4989359"/>
                      <a:gd name="connsiteY10" fmla="*/ 1953026 h 2148019"/>
                      <a:gd name="connsiteX11" fmla="*/ 4989359 w 4989359"/>
                      <a:gd name="connsiteY11" fmla="*/ 2148019 h 2148019"/>
                      <a:gd name="connsiteX12" fmla="*/ 7233 w 4989359"/>
                      <a:gd name="connsiteY12" fmla="*/ 2120532 h 2148019"/>
                      <a:gd name="connsiteX13" fmla="*/ 113 w 4989359"/>
                      <a:gd name="connsiteY13" fmla="*/ 152859 h 2148019"/>
                      <a:gd name="connsiteX0" fmla="*/ 113 w 5005068"/>
                      <a:gd name="connsiteY0" fmla="*/ 152859 h 2152175"/>
                      <a:gd name="connsiteX1" fmla="*/ 19378 w 5005068"/>
                      <a:gd name="connsiteY1" fmla="*/ 243595 h 2152175"/>
                      <a:gd name="connsiteX2" fmla="*/ 140893 w 5005068"/>
                      <a:gd name="connsiteY2" fmla="*/ 1124276 h 2152175"/>
                      <a:gd name="connsiteX3" fmla="*/ 347725 w 5005068"/>
                      <a:gd name="connsiteY3" fmla="*/ 1403608 h 2152175"/>
                      <a:gd name="connsiteX4" fmla="*/ 568235 w 5005068"/>
                      <a:gd name="connsiteY4" fmla="*/ 1515844 h 2152175"/>
                      <a:gd name="connsiteX5" fmla="*/ 977693 w 5005068"/>
                      <a:gd name="connsiteY5" fmla="*/ 1612656 h 2152175"/>
                      <a:gd name="connsiteX6" fmla="*/ 1361923 w 5005068"/>
                      <a:gd name="connsiteY6" fmla="*/ 1664249 h 2152175"/>
                      <a:gd name="connsiteX7" fmla="*/ 1649659 w 5005068"/>
                      <a:gd name="connsiteY7" fmla="*/ 1711032 h 2152175"/>
                      <a:gd name="connsiteX8" fmla="*/ 2325443 w 5005068"/>
                      <a:gd name="connsiteY8" fmla="*/ 1797111 h 2152175"/>
                      <a:gd name="connsiteX9" fmla="*/ 2976818 w 5005068"/>
                      <a:gd name="connsiteY9" fmla="*/ 1878126 h 2152175"/>
                      <a:gd name="connsiteX10" fmla="*/ 3650362 w 5005068"/>
                      <a:gd name="connsiteY10" fmla="*/ 1953026 h 2152175"/>
                      <a:gd name="connsiteX11" fmla="*/ 5005068 w 5005068"/>
                      <a:gd name="connsiteY11" fmla="*/ 2152175 h 2152175"/>
                      <a:gd name="connsiteX12" fmla="*/ 7233 w 5005068"/>
                      <a:gd name="connsiteY12" fmla="*/ 2120532 h 2152175"/>
                      <a:gd name="connsiteX13" fmla="*/ 113 w 5005068"/>
                      <a:gd name="connsiteY13" fmla="*/ 152859 h 2152175"/>
                      <a:gd name="connsiteX0" fmla="*/ 113 w 5184488"/>
                      <a:gd name="connsiteY0" fmla="*/ 152859 h 2152175"/>
                      <a:gd name="connsiteX1" fmla="*/ 19378 w 5184488"/>
                      <a:gd name="connsiteY1" fmla="*/ 243595 h 2152175"/>
                      <a:gd name="connsiteX2" fmla="*/ 140893 w 5184488"/>
                      <a:gd name="connsiteY2" fmla="*/ 1124276 h 2152175"/>
                      <a:gd name="connsiteX3" fmla="*/ 347725 w 5184488"/>
                      <a:gd name="connsiteY3" fmla="*/ 1403608 h 2152175"/>
                      <a:gd name="connsiteX4" fmla="*/ 568235 w 5184488"/>
                      <a:gd name="connsiteY4" fmla="*/ 1515844 h 2152175"/>
                      <a:gd name="connsiteX5" fmla="*/ 977693 w 5184488"/>
                      <a:gd name="connsiteY5" fmla="*/ 1612656 h 2152175"/>
                      <a:gd name="connsiteX6" fmla="*/ 1361923 w 5184488"/>
                      <a:gd name="connsiteY6" fmla="*/ 1664249 h 2152175"/>
                      <a:gd name="connsiteX7" fmla="*/ 1649659 w 5184488"/>
                      <a:gd name="connsiteY7" fmla="*/ 1711032 h 2152175"/>
                      <a:gd name="connsiteX8" fmla="*/ 2325443 w 5184488"/>
                      <a:gd name="connsiteY8" fmla="*/ 1797111 h 2152175"/>
                      <a:gd name="connsiteX9" fmla="*/ 2976818 w 5184488"/>
                      <a:gd name="connsiteY9" fmla="*/ 1878126 h 2152175"/>
                      <a:gd name="connsiteX10" fmla="*/ 3650362 w 5184488"/>
                      <a:gd name="connsiteY10" fmla="*/ 1953026 h 2152175"/>
                      <a:gd name="connsiteX11" fmla="*/ 4033235 w 5184488"/>
                      <a:gd name="connsiteY11" fmla="*/ 2028569 h 2152175"/>
                      <a:gd name="connsiteX12" fmla="*/ 5005068 w 5184488"/>
                      <a:gd name="connsiteY12" fmla="*/ 2152175 h 2152175"/>
                      <a:gd name="connsiteX13" fmla="*/ 7233 w 5184488"/>
                      <a:gd name="connsiteY13" fmla="*/ 2120532 h 2152175"/>
                      <a:gd name="connsiteX14" fmla="*/ 113 w 5184488"/>
                      <a:gd name="connsiteY14" fmla="*/ 152859 h 2152175"/>
                      <a:gd name="connsiteX0" fmla="*/ 113 w 5184930"/>
                      <a:gd name="connsiteY0" fmla="*/ 152859 h 2152175"/>
                      <a:gd name="connsiteX1" fmla="*/ 19378 w 5184930"/>
                      <a:gd name="connsiteY1" fmla="*/ 243595 h 2152175"/>
                      <a:gd name="connsiteX2" fmla="*/ 140893 w 5184930"/>
                      <a:gd name="connsiteY2" fmla="*/ 1124276 h 2152175"/>
                      <a:gd name="connsiteX3" fmla="*/ 347725 w 5184930"/>
                      <a:gd name="connsiteY3" fmla="*/ 1403608 h 2152175"/>
                      <a:gd name="connsiteX4" fmla="*/ 568235 w 5184930"/>
                      <a:gd name="connsiteY4" fmla="*/ 1515844 h 2152175"/>
                      <a:gd name="connsiteX5" fmla="*/ 977693 w 5184930"/>
                      <a:gd name="connsiteY5" fmla="*/ 1612656 h 2152175"/>
                      <a:gd name="connsiteX6" fmla="*/ 1361923 w 5184930"/>
                      <a:gd name="connsiteY6" fmla="*/ 1664249 h 2152175"/>
                      <a:gd name="connsiteX7" fmla="*/ 1649659 w 5184930"/>
                      <a:gd name="connsiteY7" fmla="*/ 1711032 h 2152175"/>
                      <a:gd name="connsiteX8" fmla="*/ 2325443 w 5184930"/>
                      <a:gd name="connsiteY8" fmla="*/ 1797111 h 2152175"/>
                      <a:gd name="connsiteX9" fmla="*/ 2976818 w 5184930"/>
                      <a:gd name="connsiteY9" fmla="*/ 1878126 h 2152175"/>
                      <a:gd name="connsiteX10" fmla="*/ 3650362 w 5184930"/>
                      <a:gd name="connsiteY10" fmla="*/ 1953026 h 2152175"/>
                      <a:gd name="connsiteX11" fmla="*/ 4037948 w 5184930"/>
                      <a:gd name="connsiteY11" fmla="*/ 2008620 h 2152175"/>
                      <a:gd name="connsiteX12" fmla="*/ 5005068 w 5184930"/>
                      <a:gd name="connsiteY12" fmla="*/ 2152175 h 2152175"/>
                      <a:gd name="connsiteX13" fmla="*/ 7233 w 5184930"/>
                      <a:gd name="connsiteY13" fmla="*/ 2120532 h 2152175"/>
                      <a:gd name="connsiteX14" fmla="*/ 113 w 5184930"/>
                      <a:gd name="connsiteY14" fmla="*/ 152859 h 2152175"/>
                      <a:gd name="connsiteX0" fmla="*/ 113 w 5176284"/>
                      <a:gd name="connsiteY0" fmla="*/ 152859 h 2152175"/>
                      <a:gd name="connsiteX1" fmla="*/ 19378 w 5176284"/>
                      <a:gd name="connsiteY1" fmla="*/ 243595 h 2152175"/>
                      <a:gd name="connsiteX2" fmla="*/ 140893 w 5176284"/>
                      <a:gd name="connsiteY2" fmla="*/ 1124276 h 2152175"/>
                      <a:gd name="connsiteX3" fmla="*/ 347725 w 5176284"/>
                      <a:gd name="connsiteY3" fmla="*/ 1403608 h 2152175"/>
                      <a:gd name="connsiteX4" fmla="*/ 568235 w 5176284"/>
                      <a:gd name="connsiteY4" fmla="*/ 1515844 h 2152175"/>
                      <a:gd name="connsiteX5" fmla="*/ 977693 w 5176284"/>
                      <a:gd name="connsiteY5" fmla="*/ 1612656 h 2152175"/>
                      <a:gd name="connsiteX6" fmla="*/ 1361923 w 5176284"/>
                      <a:gd name="connsiteY6" fmla="*/ 1664249 h 2152175"/>
                      <a:gd name="connsiteX7" fmla="*/ 1649659 w 5176284"/>
                      <a:gd name="connsiteY7" fmla="*/ 1711032 h 2152175"/>
                      <a:gd name="connsiteX8" fmla="*/ 2325443 w 5176284"/>
                      <a:gd name="connsiteY8" fmla="*/ 1797111 h 2152175"/>
                      <a:gd name="connsiteX9" fmla="*/ 2976818 w 5176284"/>
                      <a:gd name="connsiteY9" fmla="*/ 1878126 h 2152175"/>
                      <a:gd name="connsiteX10" fmla="*/ 3650362 w 5176284"/>
                      <a:gd name="connsiteY10" fmla="*/ 1953026 h 2152175"/>
                      <a:gd name="connsiteX11" fmla="*/ 4037948 w 5176284"/>
                      <a:gd name="connsiteY11" fmla="*/ 2008620 h 2152175"/>
                      <a:gd name="connsiteX12" fmla="*/ 5005068 w 5176284"/>
                      <a:gd name="connsiteY12" fmla="*/ 2152175 h 2152175"/>
                      <a:gd name="connsiteX13" fmla="*/ 7233 w 5176284"/>
                      <a:gd name="connsiteY13" fmla="*/ 2120532 h 2152175"/>
                      <a:gd name="connsiteX14" fmla="*/ 113 w 5176284"/>
                      <a:gd name="connsiteY14" fmla="*/ 152859 h 2152175"/>
                      <a:gd name="connsiteX0" fmla="*/ 113 w 5176284"/>
                      <a:gd name="connsiteY0" fmla="*/ 152859 h 2152175"/>
                      <a:gd name="connsiteX1" fmla="*/ 19378 w 5176284"/>
                      <a:gd name="connsiteY1" fmla="*/ 243595 h 2152175"/>
                      <a:gd name="connsiteX2" fmla="*/ 140893 w 5176284"/>
                      <a:gd name="connsiteY2" fmla="*/ 1124276 h 2152175"/>
                      <a:gd name="connsiteX3" fmla="*/ 347725 w 5176284"/>
                      <a:gd name="connsiteY3" fmla="*/ 1403608 h 2152175"/>
                      <a:gd name="connsiteX4" fmla="*/ 568235 w 5176284"/>
                      <a:gd name="connsiteY4" fmla="*/ 1515844 h 2152175"/>
                      <a:gd name="connsiteX5" fmla="*/ 977693 w 5176284"/>
                      <a:gd name="connsiteY5" fmla="*/ 1612656 h 2152175"/>
                      <a:gd name="connsiteX6" fmla="*/ 1361923 w 5176284"/>
                      <a:gd name="connsiteY6" fmla="*/ 1664249 h 2152175"/>
                      <a:gd name="connsiteX7" fmla="*/ 1649659 w 5176284"/>
                      <a:gd name="connsiteY7" fmla="*/ 1711032 h 2152175"/>
                      <a:gd name="connsiteX8" fmla="*/ 2325443 w 5176284"/>
                      <a:gd name="connsiteY8" fmla="*/ 1797111 h 2152175"/>
                      <a:gd name="connsiteX9" fmla="*/ 2976818 w 5176284"/>
                      <a:gd name="connsiteY9" fmla="*/ 1878126 h 2152175"/>
                      <a:gd name="connsiteX10" fmla="*/ 3650362 w 5176284"/>
                      <a:gd name="connsiteY10" fmla="*/ 1953026 h 2152175"/>
                      <a:gd name="connsiteX11" fmla="*/ 4037948 w 5176284"/>
                      <a:gd name="connsiteY11" fmla="*/ 2008620 h 2152175"/>
                      <a:gd name="connsiteX12" fmla="*/ 5005068 w 5176284"/>
                      <a:gd name="connsiteY12" fmla="*/ 2152175 h 2152175"/>
                      <a:gd name="connsiteX13" fmla="*/ 7233 w 5176284"/>
                      <a:gd name="connsiteY13" fmla="*/ 2120532 h 2152175"/>
                      <a:gd name="connsiteX14" fmla="*/ 113 w 5176284"/>
                      <a:gd name="connsiteY14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7233 w 5195067"/>
                      <a:gd name="connsiteY13" fmla="*/ 2120532 h 2152175"/>
                      <a:gd name="connsiteX14" fmla="*/ 113 w 5195067"/>
                      <a:gd name="connsiteY14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1293727 w 5195067"/>
                      <a:gd name="connsiteY13" fmla="*/ 2121254 h 2152175"/>
                      <a:gd name="connsiteX14" fmla="*/ 7233 w 5195067"/>
                      <a:gd name="connsiteY14" fmla="*/ 2120532 h 2152175"/>
                      <a:gd name="connsiteX15" fmla="*/ 113 w 5195067"/>
                      <a:gd name="connsiteY15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1292206 w 5195067"/>
                      <a:gd name="connsiteY13" fmla="*/ 2125939 h 2152175"/>
                      <a:gd name="connsiteX14" fmla="*/ 7233 w 5195067"/>
                      <a:gd name="connsiteY14" fmla="*/ 2120532 h 2152175"/>
                      <a:gd name="connsiteX15" fmla="*/ 113 w 5195067"/>
                      <a:gd name="connsiteY15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0761 w 5195067"/>
                      <a:gd name="connsiteY13" fmla="*/ 2121775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0532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88734 w 5195067"/>
                      <a:gd name="connsiteY13" fmla="*/ 2136351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0532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0761 w 5195067"/>
                      <a:gd name="connsiteY13" fmla="*/ 2123858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0532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32187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0532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28023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0532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28023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0532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28023 h 2152175"/>
                      <a:gd name="connsiteX14" fmla="*/ 1292206 w 5195067"/>
                      <a:gd name="connsiteY14" fmla="*/ 2125939 h 2152175"/>
                      <a:gd name="connsiteX15" fmla="*/ 7233 w 5195067"/>
                      <a:gd name="connsiteY15" fmla="*/ 2126779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28023 h 2152175"/>
                      <a:gd name="connsiteX14" fmla="*/ 1290179 w 5195067"/>
                      <a:gd name="connsiteY14" fmla="*/ 2134268 h 2152175"/>
                      <a:gd name="connsiteX15" fmla="*/ 7233 w 5195067"/>
                      <a:gd name="connsiteY15" fmla="*/ 2126779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28023 h 2152175"/>
                      <a:gd name="connsiteX14" fmla="*/ 1290179 w 5195067"/>
                      <a:gd name="connsiteY14" fmla="*/ 2130104 h 2152175"/>
                      <a:gd name="connsiteX15" fmla="*/ 7233 w 5195067"/>
                      <a:gd name="connsiteY15" fmla="*/ 2126779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2192788 w 5195067"/>
                      <a:gd name="connsiteY13" fmla="*/ 2132187 h 2152175"/>
                      <a:gd name="connsiteX14" fmla="*/ 1290179 w 5195067"/>
                      <a:gd name="connsiteY14" fmla="*/ 2130104 h 2152175"/>
                      <a:gd name="connsiteX15" fmla="*/ 7233 w 5195067"/>
                      <a:gd name="connsiteY15" fmla="*/ 2126779 h 2152175"/>
                      <a:gd name="connsiteX16" fmla="*/ 113 w 5195067"/>
                      <a:gd name="connsiteY16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4051728 w 5195067"/>
                      <a:gd name="connsiteY13" fmla="*/ 2122686 h 2152175"/>
                      <a:gd name="connsiteX14" fmla="*/ 2192788 w 5195067"/>
                      <a:gd name="connsiteY14" fmla="*/ 2132187 h 2152175"/>
                      <a:gd name="connsiteX15" fmla="*/ 1290179 w 5195067"/>
                      <a:gd name="connsiteY15" fmla="*/ 2130104 h 2152175"/>
                      <a:gd name="connsiteX16" fmla="*/ 7233 w 5195067"/>
                      <a:gd name="connsiteY16" fmla="*/ 2126779 h 2152175"/>
                      <a:gd name="connsiteX17" fmla="*/ 113 w 5195067"/>
                      <a:gd name="connsiteY17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4049701 w 5195067"/>
                      <a:gd name="connsiteY13" fmla="*/ 2131015 h 2152175"/>
                      <a:gd name="connsiteX14" fmla="*/ 2192788 w 5195067"/>
                      <a:gd name="connsiteY14" fmla="*/ 2132187 h 2152175"/>
                      <a:gd name="connsiteX15" fmla="*/ 1290179 w 5195067"/>
                      <a:gd name="connsiteY15" fmla="*/ 2130104 h 2152175"/>
                      <a:gd name="connsiteX16" fmla="*/ 7233 w 5195067"/>
                      <a:gd name="connsiteY16" fmla="*/ 2126779 h 2152175"/>
                      <a:gd name="connsiteX17" fmla="*/ 113 w 5195067"/>
                      <a:gd name="connsiteY17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4049701 w 5195067"/>
                      <a:gd name="connsiteY13" fmla="*/ 2135180 h 2152175"/>
                      <a:gd name="connsiteX14" fmla="*/ 2192788 w 5195067"/>
                      <a:gd name="connsiteY14" fmla="*/ 2132187 h 2152175"/>
                      <a:gd name="connsiteX15" fmla="*/ 1290179 w 5195067"/>
                      <a:gd name="connsiteY15" fmla="*/ 2130104 h 2152175"/>
                      <a:gd name="connsiteX16" fmla="*/ 7233 w 5195067"/>
                      <a:gd name="connsiteY16" fmla="*/ 2126779 h 2152175"/>
                      <a:gd name="connsiteX17" fmla="*/ 113 w 5195067"/>
                      <a:gd name="connsiteY17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4047674 w 5195067"/>
                      <a:gd name="connsiteY13" fmla="*/ 2126851 h 2152175"/>
                      <a:gd name="connsiteX14" fmla="*/ 2192788 w 5195067"/>
                      <a:gd name="connsiteY14" fmla="*/ 2132187 h 2152175"/>
                      <a:gd name="connsiteX15" fmla="*/ 1290179 w 5195067"/>
                      <a:gd name="connsiteY15" fmla="*/ 2130104 h 2152175"/>
                      <a:gd name="connsiteX16" fmla="*/ 7233 w 5195067"/>
                      <a:gd name="connsiteY16" fmla="*/ 2126779 h 2152175"/>
                      <a:gd name="connsiteX17" fmla="*/ 113 w 5195067"/>
                      <a:gd name="connsiteY17" fmla="*/ 152859 h 2152175"/>
                      <a:gd name="connsiteX0" fmla="*/ 113 w 5195067"/>
                      <a:gd name="connsiteY0" fmla="*/ 152859 h 2152175"/>
                      <a:gd name="connsiteX1" fmla="*/ 19378 w 5195067"/>
                      <a:gd name="connsiteY1" fmla="*/ 243595 h 2152175"/>
                      <a:gd name="connsiteX2" fmla="*/ 140893 w 5195067"/>
                      <a:gd name="connsiteY2" fmla="*/ 1124276 h 2152175"/>
                      <a:gd name="connsiteX3" fmla="*/ 347725 w 5195067"/>
                      <a:gd name="connsiteY3" fmla="*/ 1403608 h 2152175"/>
                      <a:gd name="connsiteX4" fmla="*/ 568235 w 5195067"/>
                      <a:gd name="connsiteY4" fmla="*/ 1515844 h 2152175"/>
                      <a:gd name="connsiteX5" fmla="*/ 977693 w 5195067"/>
                      <a:gd name="connsiteY5" fmla="*/ 1612656 h 2152175"/>
                      <a:gd name="connsiteX6" fmla="*/ 1361923 w 5195067"/>
                      <a:gd name="connsiteY6" fmla="*/ 1664249 h 2152175"/>
                      <a:gd name="connsiteX7" fmla="*/ 1649659 w 5195067"/>
                      <a:gd name="connsiteY7" fmla="*/ 1711032 h 2152175"/>
                      <a:gd name="connsiteX8" fmla="*/ 2325443 w 5195067"/>
                      <a:gd name="connsiteY8" fmla="*/ 1797111 h 2152175"/>
                      <a:gd name="connsiteX9" fmla="*/ 2976818 w 5195067"/>
                      <a:gd name="connsiteY9" fmla="*/ 1878126 h 2152175"/>
                      <a:gd name="connsiteX10" fmla="*/ 3650362 w 5195067"/>
                      <a:gd name="connsiteY10" fmla="*/ 1953026 h 2152175"/>
                      <a:gd name="connsiteX11" fmla="*/ 4235879 w 5195067"/>
                      <a:gd name="connsiteY11" fmla="*/ 2008620 h 2152175"/>
                      <a:gd name="connsiteX12" fmla="*/ 5005068 w 5195067"/>
                      <a:gd name="connsiteY12" fmla="*/ 2152175 h 2152175"/>
                      <a:gd name="connsiteX13" fmla="*/ 4045647 w 5195067"/>
                      <a:gd name="connsiteY13" fmla="*/ 2139344 h 2152175"/>
                      <a:gd name="connsiteX14" fmla="*/ 2192788 w 5195067"/>
                      <a:gd name="connsiteY14" fmla="*/ 2132187 h 2152175"/>
                      <a:gd name="connsiteX15" fmla="*/ 1290179 w 5195067"/>
                      <a:gd name="connsiteY15" fmla="*/ 2130104 h 2152175"/>
                      <a:gd name="connsiteX16" fmla="*/ 7233 w 5195067"/>
                      <a:gd name="connsiteY16" fmla="*/ 2126779 h 2152175"/>
                      <a:gd name="connsiteX17" fmla="*/ 113 w 5195067"/>
                      <a:gd name="connsiteY17" fmla="*/ 152859 h 2152175"/>
                      <a:gd name="connsiteX0" fmla="*/ 77 w 5199896"/>
                      <a:gd name="connsiteY0" fmla="*/ 173419 h 2102771"/>
                      <a:gd name="connsiteX1" fmla="*/ 24207 w 5199896"/>
                      <a:gd name="connsiteY1" fmla="*/ 194191 h 2102771"/>
                      <a:gd name="connsiteX2" fmla="*/ 145722 w 5199896"/>
                      <a:gd name="connsiteY2" fmla="*/ 1074872 h 2102771"/>
                      <a:gd name="connsiteX3" fmla="*/ 352554 w 5199896"/>
                      <a:gd name="connsiteY3" fmla="*/ 1354204 h 2102771"/>
                      <a:gd name="connsiteX4" fmla="*/ 573064 w 5199896"/>
                      <a:gd name="connsiteY4" fmla="*/ 1466440 h 2102771"/>
                      <a:gd name="connsiteX5" fmla="*/ 982522 w 5199896"/>
                      <a:gd name="connsiteY5" fmla="*/ 1563252 h 2102771"/>
                      <a:gd name="connsiteX6" fmla="*/ 1366752 w 5199896"/>
                      <a:gd name="connsiteY6" fmla="*/ 1614845 h 2102771"/>
                      <a:gd name="connsiteX7" fmla="*/ 1654488 w 5199896"/>
                      <a:gd name="connsiteY7" fmla="*/ 1661628 h 2102771"/>
                      <a:gd name="connsiteX8" fmla="*/ 2330272 w 5199896"/>
                      <a:gd name="connsiteY8" fmla="*/ 1747707 h 2102771"/>
                      <a:gd name="connsiteX9" fmla="*/ 2981647 w 5199896"/>
                      <a:gd name="connsiteY9" fmla="*/ 1828722 h 2102771"/>
                      <a:gd name="connsiteX10" fmla="*/ 3655191 w 5199896"/>
                      <a:gd name="connsiteY10" fmla="*/ 1903622 h 2102771"/>
                      <a:gd name="connsiteX11" fmla="*/ 4240708 w 5199896"/>
                      <a:gd name="connsiteY11" fmla="*/ 1959216 h 2102771"/>
                      <a:gd name="connsiteX12" fmla="*/ 5009897 w 5199896"/>
                      <a:gd name="connsiteY12" fmla="*/ 2102771 h 2102771"/>
                      <a:gd name="connsiteX13" fmla="*/ 4050476 w 5199896"/>
                      <a:gd name="connsiteY13" fmla="*/ 2089940 h 2102771"/>
                      <a:gd name="connsiteX14" fmla="*/ 2197617 w 5199896"/>
                      <a:gd name="connsiteY14" fmla="*/ 2082783 h 2102771"/>
                      <a:gd name="connsiteX15" fmla="*/ 1295008 w 5199896"/>
                      <a:gd name="connsiteY15" fmla="*/ 2080700 h 2102771"/>
                      <a:gd name="connsiteX16" fmla="*/ 12062 w 5199896"/>
                      <a:gd name="connsiteY16" fmla="*/ 2077375 h 2102771"/>
                      <a:gd name="connsiteX17" fmla="*/ 77 w 5199896"/>
                      <a:gd name="connsiteY17" fmla="*/ 173419 h 210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99896" h="2102771">
                        <a:moveTo>
                          <a:pt x="77" y="173419"/>
                        </a:moveTo>
                        <a:cubicBezTo>
                          <a:pt x="9737" y="-160582"/>
                          <a:pt x="9652" y="68496"/>
                          <a:pt x="24207" y="194191"/>
                        </a:cubicBezTo>
                        <a:cubicBezTo>
                          <a:pt x="38762" y="319886"/>
                          <a:pt x="96088" y="888368"/>
                          <a:pt x="145722" y="1074872"/>
                        </a:cubicBezTo>
                        <a:cubicBezTo>
                          <a:pt x="195356" y="1261376"/>
                          <a:pt x="295330" y="1300557"/>
                          <a:pt x="352554" y="1354204"/>
                        </a:cubicBezTo>
                        <a:cubicBezTo>
                          <a:pt x="398324" y="1387356"/>
                          <a:pt x="468069" y="1431599"/>
                          <a:pt x="573064" y="1466440"/>
                        </a:cubicBezTo>
                        <a:cubicBezTo>
                          <a:pt x="678059" y="1501281"/>
                          <a:pt x="859149" y="1540567"/>
                          <a:pt x="982522" y="1563252"/>
                        </a:cubicBezTo>
                        <a:cubicBezTo>
                          <a:pt x="1105895" y="1585937"/>
                          <a:pt x="1254758" y="1598449"/>
                          <a:pt x="1366752" y="1614845"/>
                        </a:cubicBezTo>
                        <a:cubicBezTo>
                          <a:pt x="1478746" y="1631241"/>
                          <a:pt x="1498992" y="1641534"/>
                          <a:pt x="1654488" y="1661628"/>
                        </a:cubicBezTo>
                        <a:lnTo>
                          <a:pt x="2330272" y="1747707"/>
                        </a:lnTo>
                        <a:cubicBezTo>
                          <a:pt x="2546088" y="1771941"/>
                          <a:pt x="2765831" y="1804488"/>
                          <a:pt x="2981647" y="1828722"/>
                        </a:cubicBezTo>
                        <a:lnTo>
                          <a:pt x="3655191" y="1903622"/>
                        </a:lnTo>
                        <a:cubicBezTo>
                          <a:pt x="3832831" y="1922878"/>
                          <a:pt x="4090327" y="1940987"/>
                          <a:pt x="4240708" y="1959216"/>
                        </a:cubicBezTo>
                        <a:cubicBezTo>
                          <a:pt x="4362814" y="1982433"/>
                          <a:pt x="5682468" y="2081626"/>
                          <a:pt x="5009897" y="2102771"/>
                        </a:cubicBezTo>
                        <a:lnTo>
                          <a:pt x="4050476" y="2089940"/>
                        </a:lnTo>
                        <a:lnTo>
                          <a:pt x="2197617" y="2082783"/>
                        </a:lnTo>
                        <a:lnTo>
                          <a:pt x="1295008" y="2080700"/>
                        </a:lnTo>
                        <a:lnTo>
                          <a:pt x="12062" y="2077375"/>
                        </a:lnTo>
                        <a:cubicBezTo>
                          <a:pt x="13318" y="1367883"/>
                          <a:pt x="-1179" y="882911"/>
                          <a:pt x="77" y="173419"/>
                        </a:cubicBezTo>
                        <a:close/>
                      </a:path>
                    </a:pathLst>
                  </a:custGeom>
                  <a:noFill/>
                  <a:ln w="34925">
                    <a:solidFill>
                      <a:schemeClr val="tx1"/>
                    </a:solidFill>
                  </a:ln>
                  <a:effectLst>
                    <a:outerShdw blurRad="50800" dist="50800" dir="5400000" algn="ctr" rotWithShape="0">
                      <a:srgbClr val="000000">
                        <a:alpha val="6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Overflow="overflow" horzOverflow="overflow" vert="horz" wrap="square" lIns="120867" tIns="60433" rIns="120867" bIns="6043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2379"/>
                  </a:p>
                </p:txBody>
              </p:sp>
            </p:grpSp>
            <p:sp>
              <p:nvSpPr>
                <p:cNvPr id="35" name="箭头: 右 319">
                  <a:extLst>
                    <a:ext uri="{FF2B5EF4-FFF2-40B4-BE49-F238E27FC236}">
                      <a16:creationId xmlns:a16="http://schemas.microsoft.com/office/drawing/2014/main" id="{F822984F-E561-4451-8677-7BA566F7BA55}"/>
                    </a:ext>
                  </a:extLst>
                </p:cNvPr>
                <p:cNvSpPr/>
                <p:nvPr/>
              </p:nvSpPr>
              <p:spPr>
                <a:xfrm>
                  <a:off x="3368101" y="896389"/>
                  <a:ext cx="337176" cy="219761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文本框 321">
                  <a:extLst>
                    <a:ext uri="{FF2B5EF4-FFF2-40B4-BE49-F238E27FC236}">
                      <a16:creationId xmlns:a16="http://schemas.microsoft.com/office/drawing/2014/main" id="{1BD87809-C6E5-4528-B428-9C220F47C719}"/>
                    </a:ext>
                  </a:extLst>
                </p:cNvPr>
                <p:cNvSpPr txBox="1"/>
                <p:nvPr/>
              </p:nvSpPr>
              <p:spPr>
                <a:xfrm>
                  <a:off x="2100938" y="350611"/>
                  <a:ext cx="2735571" cy="2576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b="1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Prediction Confidence under Y=“dog”</a:t>
                  </a:r>
                  <a:endParaRPr lang="zh-CN" altLang="en-US" sz="2000" b="1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0" name="矩形 313">
                <a:extLst>
                  <a:ext uri="{FF2B5EF4-FFF2-40B4-BE49-F238E27FC236}">
                    <a16:creationId xmlns:a16="http://schemas.microsoft.com/office/drawing/2014/main" id="{9A5DB712-D747-49D0-93E3-B37A8AFFCB91}"/>
                  </a:ext>
                </a:extLst>
              </p:cNvPr>
              <p:cNvSpPr/>
              <p:nvPr/>
            </p:nvSpPr>
            <p:spPr>
              <a:xfrm>
                <a:off x="2326099" y="2747789"/>
                <a:ext cx="2202087" cy="1237887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TextBox 16">
                <a:extLst>
                  <a:ext uri="{FF2B5EF4-FFF2-40B4-BE49-F238E27FC236}">
                    <a16:creationId xmlns:a16="http://schemas.microsoft.com/office/drawing/2014/main" id="{31399294-F70A-4F27-9483-9D9542C5CFC3}"/>
                  </a:ext>
                </a:extLst>
              </p:cNvPr>
              <p:cNvSpPr txBox="1"/>
              <p:nvPr/>
            </p:nvSpPr>
            <p:spPr>
              <a:xfrm rot="16200000">
                <a:off x="1989107" y="3225566"/>
                <a:ext cx="864028" cy="1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</a:t>
                </a:r>
              </a:p>
            </p:txBody>
          </p:sp>
          <p:sp>
            <p:nvSpPr>
              <p:cNvPr id="32" name="TextBox 8">
                <a:extLst>
                  <a:ext uri="{FF2B5EF4-FFF2-40B4-BE49-F238E27FC236}">
                    <a16:creationId xmlns:a16="http://schemas.microsoft.com/office/drawing/2014/main" id="{058D948C-754B-412F-9EF0-E8E93CB585FB}"/>
                  </a:ext>
                </a:extLst>
              </p:cNvPr>
              <p:cNvSpPr txBox="1"/>
              <p:nvPr/>
            </p:nvSpPr>
            <p:spPr>
              <a:xfrm>
                <a:off x="2489625" y="3730836"/>
                <a:ext cx="651514" cy="1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fluffy</a:t>
                </a:r>
                <a:endParaRPr lang="en-US" sz="16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Box 8">
                <a:extLst>
                  <a:ext uri="{FF2B5EF4-FFF2-40B4-BE49-F238E27FC236}">
                    <a16:creationId xmlns:a16="http://schemas.microsoft.com/office/drawing/2014/main" id="{750B4B9C-07AF-44CD-8B24-402C6A559F46}"/>
                  </a:ext>
                </a:extLst>
              </p:cNvPr>
              <p:cNvSpPr txBox="1"/>
              <p:nvPr/>
            </p:nvSpPr>
            <p:spPr>
              <a:xfrm>
                <a:off x="3508725" y="3743532"/>
                <a:ext cx="903148" cy="1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0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wet</a:t>
                </a:r>
                <a:endParaRPr lang="en-US" sz="24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751A33-0516-4CC8-9FA1-E846F58F2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6413" y="4419491"/>
              <a:ext cx="1142227" cy="90203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1CDDCBA-56C0-4165-BA32-0EC871C04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99941" y="4422405"/>
              <a:ext cx="1182742" cy="899125"/>
            </a:xfrm>
            <a:prstGeom prst="rect">
              <a:avLst/>
            </a:prstGeom>
          </p:spPr>
        </p:pic>
      </p:grp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BE484722-BFC6-4B44-8540-04C81A3CB3BD}"/>
              </a:ext>
            </a:extLst>
          </p:cNvPr>
          <p:cNvSpPr/>
          <p:nvPr/>
        </p:nvSpPr>
        <p:spPr>
          <a:xfrm>
            <a:off x="5848206" y="4875241"/>
            <a:ext cx="659741" cy="4605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87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483F2-6C43-41BC-864E-16B10C0B7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 Bias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33347-5769-4601-9C69-DD93DA05E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69" y="1690688"/>
            <a:ext cx="11516236" cy="4486275"/>
          </a:xfrm>
        </p:spPr>
        <p:txBody>
          <a:bodyPr/>
          <a:lstStyle/>
          <a:p>
            <a:r>
              <a:rPr lang="en-US"/>
              <a:t>Spurious Correlation (Why samples are mis-classified into other categories?)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B77F5-FA18-4EA8-8F7C-922E8162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783612-2232-4D2A-B3A6-5E7239048828}"/>
                  </a:ext>
                </a:extLst>
              </p:cNvPr>
              <p:cNvSpPr txBox="1"/>
              <p:nvPr/>
            </p:nvSpPr>
            <p:spPr>
              <a:xfrm>
                <a:off x="1152006" y="2375178"/>
                <a:ext cx="4458336" cy="733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𝑤𝑒𝑡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𝑏𝑒𝑎𝑣𝑒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𝑓𝑢𝑟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𝑤𝑒𝑡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𝑓𝑢𝑟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783612-2232-4D2A-B3A6-5E7239048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006" y="2375178"/>
                <a:ext cx="4458336" cy="7331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240B80-5D7D-45D8-99A6-73BEE1B37B06}"/>
                  </a:ext>
                </a:extLst>
              </p:cNvPr>
              <p:cNvSpPr txBox="1"/>
              <p:nvPr/>
            </p:nvSpPr>
            <p:spPr>
              <a:xfrm>
                <a:off x="6867006" y="2503597"/>
                <a:ext cx="40657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𝑏𝑒𝑎𝑣𝑒𝑟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𝑓𝑢𝑟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𝑤𝑒𝑡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240B80-5D7D-45D8-99A6-73BEE1B37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006" y="2503597"/>
                <a:ext cx="4065793" cy="400110"/>
              </a:xfrm>
              <a:prstGeom prst="rect">
                <a:avLst/>
              </a:prstGeom>
              <a:blipFill>
                <a:blip r:embed="rId4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183DC2-7390-4315-BFD0-D3A1382F240E}"/>
              </a:ext>
            </a:extLst>
          </p:cNvPr>
          <p:cNvCxnSpPr>
            <a:cxnSpLocks/>
          </p:cNvCxnSpPr>
          <p:nvPr/>
        </p:nvCxnSpPr>
        <p:spPr>
          <a:xfrm flipV="1">
            <a:off x="10961374" y="2539415"/>
            <a:ext cx="0" cy="3284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D5F0EEC-B65F-4132-8887-773BE6EC4B43}"/>
              </a:ext>
            </a:extLst>
          </p:cNvPr>
          <p:cNvSpPr/>
          <p:nvPr/>
        </p:nvSpPr>
        <p:spPr>
          <a:xfrm>
            <a:off x="6134100" y="2612609"/>
            <a:ext cx="418985" cy="2744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组合 311">
            <a:extLst>
              <a:ext uri="{FF2B5EF4-FFF2-40B4-BE49-F238E27FC236}">
                <a16:creationId xmlns:a16="http://schemas.microsoft.com/office/drawing/2014/main" id="{EA11FB09-3771-44DD-AA1E-6290B62B0795}"/>
              </a:ext>
            </a:extLst>
          </p:cNvPr>
          <p:cNvGrpSpPr/>
          <p:nvPr/>
        </p:nvGrpSpPr>
        <p:grpSpPr>
          <a:xfrm>
            <a:off x="698500" y="3659246"/>
            <a:ext cx="3827475" cy="2500254"/>
            <a:chOff x="2321675" y="2747789"/>
            <a:chExt cx="2220616" cy="1237887"/>
          </a:xfrm>
        </p:grpSpPr>
        <p:grpSp>
          <p:nvGrpSpPr>
            <p:cNvPr id="15" name="组合 312">
              <a:extLst>
                <a:ext uri="{FF2B5EF4-FFF2-40B4-BE49-F238E27FC236}">
                  <a16:creationId xmlns:a16="http://schemas.microsoft.com/office/drawing/2014/main" id="{BB9A5138-3AAD-44B9-9552-53AD518C6FB0}"/>
                </a:ext>
              </a:extLst>
            </p:cNvPr>
            <p:cNvGrpSpPr/>
            <p:nvPr/>
          </p:nvGrpSpPr>
          <p:grpSpPr>
            <a:xfrm>
              <a:off x="2359890" y="2747789"/>
              <a:ext cx="2182401" cy="1009238"/>
              <a:chOff x="2036178" y="359247"/>
              <a:chExt cx="2838270" cy="1312536"/>
            </a:xfrm>
          </p:grpSpPr>
          <p:grpSp>
            <p:nvGrpSpPr>
              <p:cNvPr id="20" name="组合 317">
                <a:extLst>
                  <a:ext uri="{FF2B5EF4-FFF2-40B4-BE49-F238E27FC236}">
                    <a16:creationId xmlns:a16="http://schemas.microsoft.com/office/drawing/2014/main" id="{D1782EEE-E8CE-470E-8D43-43D24A8DC7D9}"/>
                  </a:ext>
                </a:extLst>
              </p:cNvPr>
              <p:cNvGrpSpPr/>
              <p:nvPr/>
            </p:nvGrpSpPr>
            <p:grpSpPr>
              <a:xfrm>
                <a:off x="2258162" y="636913"/>
                <a:ext cx="2491638" cy="1034870"/>
                <a:chOff x="3315834" y="276161"/>
                <a:chExt cx="3066494" cy="1096187"/>
              </a:xfrm>
            </p:grpSpPr>
            <p:pic>
              <p:nvPicPr>
                <p:cNvPr id="23" name="图片 322">
                  <a:extLst>
                    <a:ext uri="{FF2B5EF4-FFF2-40B4-BE49-F238E27FC236}">
                      <a16:creationId xmlns:a16="http://schemas.microsoft.com/office/drawing/2014/main" id="{ABFD03B1-D907-4D47-9F49-BF454FB544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35" b="98820" l="1051" r="94509">
                              <a14:foregroundMark x1="5023" y1="73746" x2="12383" y2="83776"/>
                              <a14:foregroundMark x1="12383" y1="83776" x2="64252" y2="95575"/>
                              <a14:foregroundMark x1="1168" y1="51917" x2="5023" y2="92625"/>
                              <a14:foregroundMark x1="93107" y1="98820" x2="94509" y2="9882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5835" y="276161"/>
                  <a:ext cx="3066493" cy="1096186"/>
                </a:xfrm>
                <a:prstGeom prst="rect">
                  <a:avLst/>
                </a:prstGeom>
              </p:spPr>
            </p:pic>
            <p:sp>
              <p:nvSpPr>
                <p:cNvPr id="24" name="L-Shape 5">
                  <a:extLst>
                    <a:ext uri="{FF2B5EF4-FFF2-40B4-BE49-F238E27FC236}">
                      <a16:creationId xmlns:a16="http://schemas.microsoft.com/office/drawing/2014/main" id="{84E71587-38C1-418C-B86D-6079580B1B3D}"/>
                    </a:ext>
                  </a:extLst>
                </p:cNvPr>
                <p:cNvSpPr/>
                <p:nvPr/>
              </p:nvSpPr>
              <p:spPr>
                <a:xfrm>
                  <a:off x="3315834" y="276161"/>
                  <a:ext cx="2979713" cy="1096187"/>
                </a:xfrm>
                <a:custGeom>
                  <a:avLst/>
                  <a:gdLst>
                    <a:gd name="connsiteX0" fmla="*/ 0 w 3632662"/>
                    <a:gd name="connsiteY0" fmla="*/ 0 h 1986742"/>
                    <a:gd name="connsiteX1" fmla="*/ 702433 w 3632662"/>
                    <a:gd name="connsiteY1" fmla="*/ 0 h 1986742"/>
                    <a:gd name="connsiteX2" fmla="*/ 702433 w 3632662"/>
                    <a:gd name="connsiteY2" fmla="*/ 993371 h 1986742"/>
                    <a:gd name="connsiteX3" fmla="*/ 3632662 w 3632662"/>
                    <a:gd name="connsiteY3" fmla="*/ 993371 h 1986742"/>
                    <a:gd name="connsiteX4" fmla="*/ 3632662 w 3632662"/>
                    <a:gd name="connsiteY4" fmla="*/ 1986742 h 1986742"/>
                    <a:gd name="connsiteX5" fmla="*/ 0 w 3632662"/>
                    <a:gd name="connsiteY5" fmla="*/ 1986742 h 1986742"/>
                    <a:gd name="connsiteX6" fmla="*/ 0 w 3632662"/>
                    <a:gd name="connsiteY6" fmla="*/ 0 h 1986742"/>
                    <a:gd name="connsiteX0" fmla="*/ 0 w 3632662"/>
                    <a:gd name="connsiteY0" fmla="*/ 0 h 1986742"/>
                    <a:gd name="connsiteX1" fmla="*/ 627618 w 3632662"/>
                    <a:gd name="connsiteY1" fmla="*/ 108066 h 1986742"/>
                    <a:gd name="connsiteX2" fmla="*/ 702433 w 3632662"/>
                    <a:gd name="connsiteY2" fmla="*/ 993371 h 1986742"/>
                    <a:gd name="connsiteX3" fmla="*/ 3632662 w 3632662"/>
                    <a:gd name="connsiteY3" fmla="*/ 993371 h 1986742"/>
                    <a:gd name="connsiteX4" fmla="*/ 3632662 w 3632662"/>
                    <a:gd name="connsiteY4" fmla="*/ 1986742 h 1986742"/>
                    <a:gd name="connsiteX5" fmla="*/ 0 w 3632662"/>
                    <a:gd name="connsiteY5" fmla="*/ 1986742 h 1986742"/>
                    <a:gd name="connsiteX6" fmla="*/ 0 w 3632662"/>
                    <a:gd name="connsiteY6" fmla="*/ 0 h 1986742"/>
                    <a:gd name="connsiteX0" fmla="*/ 0 w 3632662"/>
                    <a:gd name="connsiteY0" fmla="*/ 0 h 1986742"/>
                    <a:gd name="connsiteX1" fmla="*/ 428112 w 3632662"/>
                    <a:gd name="connsiteY1" fmla="*/ 382386 h 1986742"/>
                    <a:gd name="connsiteX2" fmla="*/ 702433 w 3632662"/>
                    <a:gd name="connsiteY2" fmla="*/ 993371 h 1986742"/>
                    <a:gd name="connsiteX3" fmla="*/ 3632662 w 3632662"/>
                    <a:gd name="connsiteY3" fmla="*/ 993371 h 1986742"/>
                    <a:gd name="connsiteX4" fmla="*/ 3632662 w 3632662"/>
                    <a:gd name="connsiteY4" fmla="*/ 1986742 h 1986742"/>
                    <a:gd name="connsiteX5" fmla="*/ 0 w 3632662"/>
                    <a:gd name="connsiteY5" fmla="*/ 1986742 h 1986742"/>
                    <a:gd name="connsiteX6" fmla="*/ 0 w 3632662"/>
                    <a:gd name="connsiteY6" fmla="*/ 0 h 1986742"/>
                    <a:gd name="connsiteX0" fmla="*/ 0 w 3632662"/>
                    <a:gd name="connsiteY0" fmla="*/ 78932 h 2065674"/>
                    <a:gd name="connsiteX1" fmla="*/ 428112 w 3632662"/>
                    <a:gd name="connsiteY1" fmla="*/ 461318 h 2065674"/>
                    <a:gd name="connsiteX2" fmla="*/ 702433 w 3632662"/>
                    <a:gd name="connsiteY2" fmla="*/ 1072303 h 2065674"/>
                    <a:gd name="connsiteX3" fmla="*/ 3632662 w 3632662"/>
                    <a:gd name="connsiteY3" fmla="*/ 1072303 h 2065674"/>
                    <a:gd name="connsiteX4" fmla="*/ 3632662 w 3632662"/>
                    <a:gd name="connsiteY4" fmla="*/ 2065674 h 2065674"/>
                    <a:gd name="connsiteX5" fmla="*/ 0 w 3632662"/>
                    <a:gd name="connsiteY5" fmla="*/ 2065674 h 2065674"/>
                    <a:gd name="connsiteX6" fmla="*/ 0 w 3632662"/>
                    <a:gd name="connsiteY6" fmla="*/ 78932 h 2065674"/>
                    <a:gd name="connsiteX0" fmla="*/ 0 w 3632662"/>
                    <a:gd name="connsiteY0" fmla="*/ 74501 h 2061243"/>
                    <a:gd name="connsiteX1" fmla="*/ 278483 w 3632662"/>
                    <a:gd name="connsiteY1" fmla="*/ 498451 h 2061243"/>
                    <a:gd name="connsiteX2" fmla="*/ 702433 w 3632662"/>
                    <a:gd name="connsiteY2" fmla="*/ 1067872 h 2061243"/>
                    <a:gd name="connsiteX3" fmla="*/ 3632662 w 3632662"/>
                    <a:gd name="connsiteY3" fmla="*/ 1067872 h 2061243"/>
                    <a:gd name="connsiteX4" fmla="*/ 3632662 w 3632662"/>
                    <a:gd name="connsiteY4" fmla="*/ 2061243 h 2061243"/>
                    <a:gd name="connsiteX5" fmla="*/ 0 w 3632662"/>
                    <a:gd name="connsiteY5" fmla="*/ 2061243 h 2061243"/>
                    <a:gd name="connsiteX6" fmla="*/ 0 w 3632662"/>
                    <a:gd name="connsiteY6" fmla="*/ 74501 h 2061243"/>
                    <a:gd name="connsiteX0" fmla="*/ 0 w 3632662"/>
                    <a:gd name="connsiteY0" fmla="*/ 80288 h 2067030"/>
                    <a:gd name="connsiteX1" fmla="*/ 278483 w 3632662"/>
                    <a:gd name="connsiteY1" fmla="*/ 504238 h 2067030"/>
                    <a:gd name="connsiteX2" fmla="*/ 1118069 w 3632662"/>
                    <a:gd name="connsiteY2" fmla="*/ 1422793 h 2067030"/>
                    <a:gd name="connsiteX3" fmla="*/ 3632662 w 3632662"/>
                    <a:gd name="connsiteY3" fmla="*/ 1073659 h 2067030"/>
                    <a:gd name="connsiteX4" fmla="*/ 3632662 w 3632662"/>
                    <a:gd name="connsiteY4" fmla="*/ 2067030 h 2067030"/>
                    <a:gd name="connsiteX5" fmla="*/ 0 w 3632662"/>
                    <a:gd name="connsiteY5" fmla="*/ 2067030 h 2067030"/>
                    <a:gd name="connsiteX6" fmla="*/ 0 w 3632662"/>
                    <a:gd name="connsiteY6" fmla="*/ 80288 h 2067030"/>
                    <a:gd name="connsiteX0" fmla="*/ 0 w 3632662"/>
                    <a:gd name="connsiteY0" fmla="*/ 81932 h 2068674"/>
                    <a:gd name="connsiteX1" fmla="*/ 278483 w 3632662"/>
                    <a:gd name="connsiteY1" fmla="*/ 505882 h 2068674"/>
                    <a:gd name="connsiteX2" fmla="*/ 1342512 w 3632662"/>
                    <a:gd name="connsiteY2" fmla="*/ 1515877 h 2068674"/>
                    <a:gd name="connsiteX3" fmla="*/ 3632662 w 3632662"/>
                    <a:gd name="connsiteY3" fmla="*/ 1075303 h 2068674"/>
                    <a:gd name="connsiteX4" fmla="*/ 3632662 w 3632662"/>
                    <a:gd name="connsiteY4" fmla="*/ 2068674 h 2068674"/>
                    <a:gd name="connsiteX5" fmla="*/ 0 w 3632662"/>
                    <a:gd name="connsiteY5" fmla="*/ 2068674 h 2068674"/>
                    <a:gd name="connsiteX6" fmla="*/ 0 w 3632662"/>
                    <a:gd name="connsiteY6" fmla="*/ 81932 h 2068674"/>
                    <a:gd name="connsiteX0" fmla="*/ 0 w 3640975"/>
                    <a:gd name="connsiteY0" fmla="*/ 81932 h 2068674"/>
                    <a:gd name="connsiteX1" fmla="*/ 278483 w 3640975"/>
                    <a:gd name="connsiteY1" fmla="*/ 505882 h 2068674"/>
                    <a:gd name="connsiteX2" fmla="*/ 1342512 w 3640975"/>
                    <a:gd name="connsiteY2" fmla="*/ 1515877 h 2068674"/>
                    <a:gd name="connsiteX3" fmla="*/ 3640975 w 3640975"/>
                    <a:gd name="connsiteY3" fmla="*/ 2056204 h 2068674"/>
                    <a:gd name="connsiteX4" fmla="*/ 3632662 w 3640975"/>
                    <a:gd name="connsiteY4" fmla="*/ 2068674 h 2068674"/>
                    <a:gd name="connsiteX5" fmla="*/ 0 w 3640975"/>
                    <a:gd name="connsiteY5" fmla="*/ 2068674 h 2068674"/>
                    <a:gd name="connsiteX6" fmla="*/ 0 w 3640975"/>
                    <a:gd name="connsiteY6" fmla="*/ 81932 h 2068674"/>
                    <a:gd name="connsiteX0" fmla="*/ 0 w 3640975"/>
                    <a:gd name="connsiteY0" fmla="*/ 86714 h 2073456"/>
                    <a:gd name="connsiteX1" fmla="*/ 278483 w 3640975"/>
                    <a:gd name="connsiteY1" fmla="*/ 510664 h 2073456"/>
                    <a:gd name="connsiteX2" fmla="*/ 1342512 w 3640975"/>
                    <a:gd name="connsiteY2" fmla="*/ 1770041 h 2073456"/>
                    <a:gd name="connsiteX3" fmla="*/ 3640975 w 3640975"/>
                    <a:gd name="connsiteY3" fmla="*/ 2060986 h 2073456"/>
                    <a:gd name="connsiteX4" fmla="*/ 3632662 w 3640975"/>
                    <a:gd name="connsiteY4" fmla="*/ 2073456 h 2073456"/>
                    <a:gd name="connsiteX5" fmla="*/ 0 w 3640975"/>
                    <a:gd name="connsiteY5" fmla="*/ 2073456 h 2073456"/>
                    <a:gd name="connsiteX6" fmla="*/ 0 w 3640975"/>
                    <a:gd name="connsiteY6" fmla="*/ 86714 h 2073456"/>
                    <a:gd name="connsiteX0" fmla="*/ 0 w 3640975"/>
                    <a:gd name="connsiteY0" fmla="*/ 86714 h 2073456"/>
                    <a:gd name="connsiteX1" fmla="*/ 278483 w 3640975"/>
                    <a:gd name="connsiteY1" fmla="*/ 510664 h 2073456"/>
                    <a:gd name="connsiteX2" fmla="*/ 1342512 w 3640975"/>
                    <a:gd name="connsiteY2" fmla="*/ 1770041 h 2073456"/>
                    <a:gd name="connsiteX3" fmla="*/ 3640975 w 3640975"/>
                    <a:gd name="connsiteY3" fmla="*/ 2060986 h 2073456"/>
                    <a:gd name="connsiteX4" fmla="*/ 3632662 w 3640975"/>
                    <a:gd name="connsiteY4" fmla="*/ 2073456 h 2073456"/>
                    <a:gd name="connsiteX5" fmla="*/ 0 w 3640975"/>
                    <a:gd name="connsiteY5" fmla="*/ 2073456 h 2073456"/>
                    <a:gd name="connsiteX6" fmla="*/ 0 w 3640975"/>
                    <a:gd name="connsiteY6" fmla="*/ 86714 h 2073456"/>
                    <a:gd name="connsiteX0" fmla="*/ 0 w 3640975"/>
                    <a:gd name="connsiteY0" fmla="*/ 81520 h 2068262"/>
                    <a:gd name="connsiteX1" fmla="*/ 295109 w 3640975"/>
                    <a:gd name="connsiteY1" fmla="*/ 547033 h 2068262"/>
                    <a:gd name="connsiteX2" fmla="*/ 1342512 w 3640975"/>
                    <a:gd name="connsiteY2" fmla="*/ 1764847 h 2068262"/>
                    <a:gd name="connsiteX3" fmla="*/ 3640975 w 3640975"/>
                    <a:gd name="connsiteY3" fmla="*/ 2055792 h 2068262"/>
                    <a:gd name="connsiteX4" fmla="*/ 3632662 w 3640975"/>
                    <a:gd name="connsiteY4" fmla="*/ 2068262 h 2068262"/>
                    <a:gd name="connsiteX5" fmla="*/ 0 w 3640975"/>
                    <a:gd name="connsiteY5" fmla="*/ 2068262 h 2068262"/>
                    <a:gd name="connsiteX6" fmla="*/ 0 w 3640975"/>
                    <a:gd name="connsiteY6" fmla="*/ 81520 h 2068262"/>
                    <a:gd name="connsiteX0" fmla="*/ 0 w 3640975"/>
                    <a:gd name="connsiteY0" fmla="*/ 93600 h 2080342"/>
                    <a:gd name="connsiteX1" fmla="*/ 295109 w 3640975"/>
                    <a:gd name="connsiteY1" fmla="*/ 559113 h 2080342"/>
                    <a:gd name="connsiteX2" fmla="*/ 1342512 w 3640975"/>
                    <a:gd name="connsiteY2" fmla="*/ 1776927 h 2080342"/>
                    <a:gd name="connsiteX3" fmla="*/ 3640975 w 3640975"/>
                    <a:gd name="connsiteY3" fmla="*/ 2067872 h 2080342"/>
                    <a:gd name="connsiteX4" fmla="*/ 3632662 w 3640975"/>
                    <a:gd name="connsiteY4" fmla="*/ 2080342 h 2080342"/>
                    <a:gd name="connsiteX5" fmla="*/ 0 w 3640975"/>
                    <a:gd name="connsiteY5" fmla="*/ 2080342 h 2080342"/>
                    <a:gd name="connsiteX6" fmla="*/ 0 w 3640975"/>
                    <a:gd name="connsiteY6" fmla="*/ 93600 h 2080342"/>
                    <a:gd name="connsiteX0" fmla="*/ 0 w 3646594"/>
                    <a:gd name="connsiteY0" fmla="*/ 75391 h 2128247"/>
                    <a:gd name="connsiteX1" fmla="*/ 300728 w 3646594"/>
                    <a:gd name="connsiteY1" fmla="*/ 607018 h 2128247"/>
                    <a:gd name="connsiteX2" fmla="*/ 1348131 w 3646594"/>
                    <a:gd name="connsiteY2" fmla="*/ 1824832 h 2128247"/>
                    <a:gd name="connsiteX3" fmla="*/ 3646594 w 3646594"/>
                    <a:gd name="connsiteY3" fmla="*/ 2115777 h 2128247"/>
                    <a:gd name="connsiteX4" fmla="*/ 3638281 w 3646594"/>
                    <a:gd name="connsiteY4" fmla="*/ 2128247 h 2128247"/>
                    <a:gd name="connsiteX5" fmla="*/ 5619 w 3646594"/>
                    <a:gd name="connsiteY5" fmla="*/ 2128247 h 2128247"/>
                    <a:gd name="connsiteX6" fmla="*/ 0 w 3646594"/>
                    <a:gd name="connsiteY6" fmla="*/ 75391 h 2128247"/>
                    <a:gd name="connsiteX0" fmla="*/ 0 w 3646594"/>
                    <a:gd name="connsiteY0" fmla="*/ 1 h 2052857"/>
                    <a:gd name="connsiteX1" fmla="*/ 300728 w 3646594"/>
                    <a:gd name="connsiteY1" fmla="*/ 531628 h 2052857"/>
                    <a:gd name="connsiteX2" fmla="*/ 1348131 w 3646594"/>
                    <a:gd name="connsiteY2" fmla="*/ 1749442 h 2052857"/>
                    <a:gd name="connsiteX3" fmla="*/ 3646594 w 3646594"/>
                    <a:gd name="connsiteY3" fmla="*/ 2040387 h 2052857"/>
                    <a:gd name="connsiteX4" fmla="*/ 3638281 w 3646594"/>
                    <a:gd name="connsiteY4" fmla="*/ 2052857 h 2052857"/>
                    <a:gd name="connsiteX5" fmla="*/ 5619 w 3646594"/>
                    <a:gd name="connsiteY5" fmla="*/ 2052857 h 2052857"/>
                    <a:gd name="connsiteX6" fmla="*/ 0 w 3646594"/>
                    <a:gd name="connsiteY6" fmla="*/ 1 h 2052857"/>
                    <a:gd name="connsiteX0" fmla="*/ 0 w 3646594"/>
                    <a:gd name="connsiteY0" fmla="*/ 95377 h 2148233"/>
                    <a:gd name="connsiteX1" fmla="*/ 185421 w 3646594"/>
                    <a:gd name="connsiteY1" fmla="*/ 391472 h 2148233"/>
                    <a:gd name="connsiteX2" fmla="*/ 300728 w 3646594"/>
                    <a:gd name="connsiteY2" fmla="*/ 627004 h 2148233"/>
                    <a:gd name="connsiteX3" fmla="*/ 1348131 w 3646594"/>
                    <a:gd name="connsiteY3" fmla="*/ 1844818 h 2148233"/>
                    <a:gd name="connsiteX4" fmla="*/ 3646594 w 3646594"/>
                    <a:gd name="connsiteY4" fmla="*/ 2135763 h 2148233"/>
                    <a:gd name="connsiteX5" fmla="*/ 3638281 w 3646594"/>
                    <a:gd name="connsiteY5" fmla="*/ 2148233 h 2148233"/>
                    <a:gd name="connsiteX6" fmla="*/ 5619 w 3646594"/>
                    <a:gd name="connsiteY6" fmla="*/ 2148233 h 2148233"/>
                    <a:gd name="connsiteX7" fmla="*/ 0 w 3646594"/>
                    <a:gd name="connsiteY7" fmla="*/ 95377 h 2148233"/>
                    <a:gd name="connsiteX0" fmla="*/ 0 w 3646594"/>
                    <a:gd name="connsiteY0" fmla="*/ 95377 h 2148233"/>
                    <a:gd name="connsiteX1" fmla="*/ 185421 w 3646594"/>
                    <a:gd name="connsiteY1" fmla="*/ 391472 h 2148233"/>
                    <a:gd name="connsiteX2" fmla="*/ 300728 w 3646594"/>
                    <a:gd name="connsiteY2" fmla="*/ 627004 h 2148233"/>
                    <a:gd name="connsiteX3" fmla="*/ 1348131 w 3646594"/>
                    <a:gd name="connsiteY3" fmla="*/ 1844818 h 2148233"/>
                    <a:gd name="connsiteX4" fmla="*/ 3646594 w 3646594"/>
                    <a:gd name="connsiteY4" fmla="*/ 2135763 h 2148233"/>
                    <a:gd name="connsiteX5" fmla="*/ 3638281 w 3646594"/>
                    <a:gd name="connsiteY5" fmla="*/ 2148233 h 2148233"/>
                    <a:gd name="connsiteX6" fmla="*/ 5619 w 3646594"/>
                    <a:gd name="connsiteY6" fmla="*/ 2148233 h 2148233"/>
                    <a:gd name="connsiteX7" fmla="*/ 0 w 3646594"/>
                    <a:gd name="connsiteY7" fmla="*/ 95377 h 2148233"/>
                    <a:gd name="connsiteX0" fmla="*/ 0 w 3646594"/>
                    <a:gd name="connsiteY0" fmla="*/ 95377 h 2148233"/>
                    <a:gd name="connsiteX1" fmla="*/ 185421 w 3646594"/>
                    <a:gd name="connsiteY1" fmla="*/ 391472 h 2148233"/>
                    <a:gd name="connsiteX2" fmla="*/ 536718 w 3646594"/>
                    <a:gd name="connsiteY2" fmla="*/ 938687 h 2148233"/>
                    <a:gd name="connsiteX3" fmla="*/ 1348131 w 3646594"/>
                    <a:gd name="connsiteY3" fmla="*/ 1844818 h 2148233"/>
                    <a:gd name="connsiteX4" fmla="*/ 3646594 w 3646594"/>
                    <a:gd name="connsiteY4" fmla="*/ 2135763 h 2148233"/>
                    <a:gd name="connsiteX5" fmla="*/ 3638281 w 3646594"/>
                    <a:gd name="connsiteY5" fmla="*/ 2148233 h 2148233"/>
                    <a:gd name="connsiteX6" fmla="*/ 5619 w 3646594"/>
                    <a:gd name="connsiteY6" fmla="*/ 2148233 h 2148233"/>
                    <a:gd name="connsiteX7" fmla="*/ 0 w 3646594"/>
                    <a:gd name="connsiteY7" fmla="*/ 95377 h 2148233"/>
                    <a:gd name="connsiteX0" fmla="*/ 0 w 3646594"/>
                    <a:gd name="connsiteY0" fmla="*/ 95377 h 2148233"/>
                    <a:gd name="connsiteX1" fmla="*/ 185421 w 3646594"/>
                    <a:gd name="connsiteY1" fmla="*/ 391472 h 2148233"/>
                    <a:gd name="connsiteX2" fmla="*/ 536718 w 3646594"/>
                    <a:gd name="connsiteY2" fmla="*/ 938687 h 2148233"/>
                    <a:gd name="connsiteX3" fmla="*/ 1348131 w 3646594"/>
                    <a:gd name="connsiteY3" fmla="*/ 1844818 h 2148233"/>
                    <a:gd name="connsiteX4" fmla="*/ 3646594 w 3646594"/>
                    <a:gd name="connsiteY4" fmla="*/ 2135763 h 2148233"/>
                    <a:gd name="connsiteX5" fmla="*/ 3638281 w 3646594"/>
                    <a:gd name="connsiteY5" fmla="*/ 2148233 h 2148233"/>
                    <a:gd name="connsiteX6" fmla="*/ 5619 w 3646594"/>
                    <a:gd name="connsiteY6" fmla="*/ 2148233 h 2148233"/>
                    <a:gd name="connsiteX7" fmla="*/ 0 w 3646594"/>
                    <a:gd name="connsiteY7" fmla="*/ 95377 h 2148233"/>
                    <a:gd name="connsiteX0" fmla="*/ 0 w 3646594"/>
                    <a:gd name="connsiteY0" fmla="*/ 110433 h 2163289"/>
                    <a:gd name="connsiteX1" fmla="*/ 185421 w 3646594"/>
                    <a:gd name="connsiteY1" fmla="*/ 406528 h 2163289"/>
                    <a:gd name="connsiteX2" fmla="*/ 536718 w 3646594"/>
                    <a:gd name="connsiteY2" fmla="*/ 953743 h 2163289"/>
                    <a:gd name="connsiteX3" fmla="*/ 1348131 w 3646594"/>
                    <a:gd name="connsiteY3" fmla="*/ 1859874 h 2163289"/>
                    <a:gd name="connsiteX4" fmla="*/ 3646594 w 3646594"/>
                    <a:gd name="connsiteY4" fmla="*/ 2150819 h 2163289"/>
                    <a:gd name="connsiteX5" fmla="*/ 3638281 w 3646594"/>
                    <a:gd name="connsiteY5" fmla="*/ 2163289 h 2163289"/>
                    <a:gd name="connsiteX6" fmla="*/ 5619 w 3646594"/>
                    <a:gd name="connsiteY6" fmla="*/ 2163289 h 2163289"/>
                    <a:gd name="connsiteX7" fmla="*/ 0 w 3646594"/>
                    <a:gd name="connsiteY7" fmla="*/ 110433 h 2163289"/>
                    <a:gd name="connsiteX0" fmla="*/ 0 w 3663451"/>
                    <a:gd name="connsiteY0" fmla="*/ 104441 h 2195077"/>
                    <a:gd name="connsiteX1" fmla="*/ 202278 w 3663451"/>
                    <a:gd name="connsiteY1" fmla="*/ 438316 h 2195077"/>
                    <a:gd name="connsiteX2" fmla="*/ 553575 w 3663451"/>
                    <a:gd name="connsiteY2" fmla="*/ 985531 h 2195077"/>
                    <a:gd name="connsiteX3" fmla="*/ 1364988 w 3663451"/>
                    <a:gd name="connsiteY3" fmla="*/ 1891662 h 2195077"/>
                    <a:gd name="connsiteX4" fmla="*/ 3663451 w 3663451"/>
                    <a:gd name="connsiteY4" fmla="*/ 2182607 h 2195077"/>
                    <a:gd name="connsiteX5" fmla="*/ 3655138 w 3663451"/>
                    <a:gd name="connsiteY5" fmla="*/ 2195077 h 2195077"/>
                    <a:gd name="connsiteX6" fmla="*/ 22476 w 3663451"/>
                    <a:gd name="connsiteY6" fmla="*/ 2195077 h 2195077"/>
                    <a:gd name="connsiteX7" fmla="*/ 0 w 3663451"/>
                    <a:gd name="connsiteY7" fmla="*/ 104441 h 2195077"/>
                    <a:gd name="connsiteX0" fmla="*/ 0 w 3663451"/>
                    <a:gd name="connsiteY0" fmla="*/ 0 h 2090636"/>
                    <a:gd name="connsiteX1" fmla="*/ 202278 w 3663451"/>
                    <a:gd name="connsiteY1" fmla="*/ 333875 h 2090636"/>
                    <a:gd name="connsiteX2" fmla="*/ 553575 w 3663451"/>
                    <a:gd name="connsiteY2" fmla="*/ 881090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02278 w 3663451"/>
                    <a:gd name="connsiteY1" fmla="*/ 333875 h 2090636"/>
                    <a:gd name="connsiteX2" fmla="*/ 576050 w 3663451"/>
                    <a:gd name="connsiteY2" fmla="*/ 1164439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02278 w 3663451"/>
                    <a:gd name="connsiteY1" fmla="*/ 333875 h 2090636"/>
                    <a:gd name="connsiteX2" fmla="*/ 576050 w 3663451"/>
                    <a:gd name="connsiteY2" fmla="*/ 1164439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24753 w 3663451"/>
                    <a:gd name="connsiteY1" fmla="*/ 560553 h 2090636"/>
                    <a:gd name="connsiteX2" fmla="*/ 576050 w 3663451"/>
                    <a:gd name="connsiteY2" fmla="*/ 1164439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24753 w 3663451"/>
                    <a:gd name="connsiteY1" fmla="*/ 560553 h 2090636"/>
                    <a:gd name="connsiteX2" fmla="*/ 576050 w 3663451"/>
                    <a:gd name="connsiteY2" fmla="*/ 1164439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69703 w 3663451"/>
                    <a:gd name="connsiteY1" fmla="*/ 579442 h 2090636"/>
                    <a:gd name="connsiteX2" fmla="*/ 576050 w 3663451"/>
                    <a:gd name="connsiteY2" fmla="*/ 1164439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69703 w 3663451"/>
                    <a:gd name="connsiteY1" fmla="*/ 579442 h 2090636"/>
                    <a:gd name="connsiteX2" fmla="*/ 615381 w 3663451"/>
                    <a:gd name="connsiteY2" fmla="*/ 1249443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69703 w 3663451"/>
                    <a:gd name="connsiteY1" fmla="*/ 579442 h 2090636"/>
                    <a:gd name="connsiteX2" fmla="*/ 615381 w 3663451"/>
                    <a:gd name="connsiteY2" fmla="*/ 1249443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69703 w 3663451"/>
                    <a:gd name="connsiteY1" fmla="*/ 579442 h 2090636"/>
                    <a:gd name="connsiteX2" fmla="*/ 615381 w 3663451"/>
                    <a:gd name="connsiteY2" fmla="*/ 1249443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69703 w 3663451"/>
                    <a:gd name="connsiteY1" fmla="*/ 579442 h 2090636"/>
                    <a:gd name="connsiteX2" fmla="*/ 615381 w 3663451"/>
                    <a:gd name="connsiteY2" fmla="*/ 1249443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69703 w 3663451"/>
                    <a:gd name="connsiteY1" fmla="*/ 579442 h 2090636"/>
                    <a:gd name="connsiteX2" fmla="*/ 615381 w 3663451"/>
                    <a:gd name="connsiteY2" fmla="*/ 1249443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69703 w 3663451"/>
                    <a:gd name="connsiteY1" fmla="*/ 579442 h 2090636"/>
                    <a:gd name="connsiteX2" fmla="*/ 615381 w 3663451"/>
                    <a:gd name="connsiteY2" fmla="*/ 1249443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69703 w 3663451"/>
                    <a:gd name="connsiteY1" fmla="*/ 579442 h 2090636"/>
                    <a:gd name="connsiteX2" fmla="*/ 615381 w 3663451"/>
                    <a:gd name="connsiteY2" fmla="*/ 1249443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69703 w 3663451"/>
                    <a:gd name="connsiteY1" fmla="*/ 579442 h 2090636"/>
                    <a:gd name="connsiteX2" fmla="*/ 615381 w 3663451"/>
                    <a:gd name="connsiteY2" fmla="*/ 1249443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69703 w 3663451"/>
                    <a:gd name="connsiteY1" fmla="*/ 579442 h 2090636"/>
                    <a:gd name="connsiteX2" fmla="*/ 615381 w 3663451"/>
                    <a:gd name="connsiteY2" fmla="*/ 1249443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69703 w 3663451"/>
                    <a:gd name="connsiteY1" fmla="*/ 579442 h 2090636"/>
                    <a:gd name="connsiteX2" fmla="*/ 615381 w 3663451"/>
                    <a:gd name="connsiteY2" fmla="*/ 1249443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63451"/>
                    <a:gd name="connsiteY0" fmla="*/ 0 h 2090636"/>
                    <a:gd name="connsiteX1" fmla="*/ 269703 w 3663451"/>
                    <a:gd name="connsiteY1" fmla="*/ 579442 h 2090636"/>
                    <a:gd name="connsiteX2" fmla="*/ 615381 w 3663451"/>
                    <a:gd name="connsiteY2" fmla="*/ 1249443 h 2090636"/>
                    <a:gd name="connsiteX3" fmla="*/ 1364988 w 3663451"/>
                    <a:gd name="connsiteY3" fmla="*/ 1787221 h 2090636"/>
                    <a:gd name="connsiteX4" fmla="*/ 3663451 w 3663451"/>
                    <a:gd name="connsiteY4" fmla="*/ 2078166 h 2090636"/>
                    <a:gd name="connsiteX5" fmla="*/ 3655138 w 3663451"/>
                    <a:gd name="connsiteY5" fmla="*/ 2090636 h 2090636"/>
                    <a:gd name="connsiteX6" fmla="*/ 22476 w 3663451"/>
                    <a:gd name="connsiteY6" fmla="*/ 2090636 h 2090636"/>
                    <a:gd name="connsiteX7" fmla="*/ 0 w 3663451"/>
                    <a:gd name="connsiteY7" fmla="*/ 0 h 2090636"/>
                    <a:gd name="connsiteX0" fmla="*/ 0 w 3652954"/>
                    <a:gd name="connsiteY0" fmla="*/ 0 h 2090636"/>
                    <a:gd name="connsiteX1" fmla="*/ 259206 w 3652954"/>
                    <a:gd name="connsiteY1" fmla="*/ 579442 h 2090636"/>
                    <a:gd name="connsiteX2" fmla="*/ 604884 w 3652954"/>
                    <a:gd name="connsiteY2" fmla="*/ 1249443 h 2090636"/>
                    <a:gd name="connsiteX3" fmla="*/ 1354491 w 3652954"/>
                    <a:gd name="connsiteY3" fmla="*/ 1787221 h 2090636"/>
                    <a:gd name="connsiteX4" fmla="*/ 3652954 w 3652954"/>
                    <a:gd name="connsiteY4" fmla="*/ 2078166 h 2090636"/>
                    <a:gd name="connsiteX5" fmla="*/ 3644641 w 3652954"/>
                    <a:gd name="connsiteY5" fmla="*/ 2090636 h 2090636"/>
                    <a:gd name="connsiteX6" fmla="*/ 11979 w 3652954"/>
                    <a:gd name="connsiteY6" fmla="*/ 2090636 h 2090636"/>
                    <a:gd name="connsiteX7" fmla="*/ 0 w 3652954"/>
                    <a:gd name="connsiteY7" fmla="*/ 0 h 2090636"/>
                    <a:gd name="connsiteX0" fmla="*/ 3767 w 3640975"/>
                    <a:gd name="connsiteY0" fmla="*/ 0 h 2128476"/>
                    <a:gd name="connsiteX1" fmla="*/ 247227 w 3640975"/>
                    <a:gd name="connsiteY1" fmla="*/ 617282 h 2128476"/>
                    <a:gd name="connsiteX2" fmla="*/ 592905 w 3640975"/>
                    <a:gd name="connsiteY2" fmla="*/ 1287283 h 2128476"/>
                    <a:gd name="connsiteX3" fmla="*/ 1342512 w 3640975"/>
                    <a:gd name="connsiteY3" fmla="*/ 1825061 h 2128476"/>
                    <a:gd name="connsiteX4" fmla="*/ 3640975 w 3640975"/>
                    <a:gd name="connsiteY4" fmla="*/ 2116006 h 2128476"/>
                    <a:gd name="connsiteX5" fmla="*/ 3632662 w 3640975"/>
                    <a:gd name="connsiteY5" fmla="*/ 2128476 h 2128476"/>
                    <a:gd name="connsiteX6" fmla="*/ 0 w 3640975"/>
                    <a:gd name="connsiteY6" fmla="*/ 2128476 h 2128476"/>
                    <a:gd name="connsiteX7" fmla="*/ 3767 w 3640975"/>
                    <a:gd name="connsiteY7" fmla="*/ 0 h 2128476"/>
                    <a:gd name="connsiteX0" fmla="*/ 3767 w 3640975"/>
                    <a:gd name="connsiteY0" fmla="*/ 0 h 2128476"/>
                    <a:gd name="connsiteX1" fmla="*/ 247227 w 3640975"/>
                    <a:gd name="connsiteY1" fmla="*/ 617282 h 2128476"/>
                    <a:gd name="connsiteX2" fmla="*/ 508929 w 3640975"/>
                    <a:gd name="connsiteY2" fmla="*/ 1523780 h 2128476"/>
                    <a:gd name="connsiteX3" fmla="*/ 1342512 w 3640975"/>
                    <a:gd name="connsiteY3" fmla="*/ 1825061 h 2128476"/>
                    <a:gd name="connsiteX4" fmla="*/ 3640975 w 3640975"/>
                    <a:gd name="connsiteY4" fmla="*/ 2116006 h 2128476"/>
                    <a:gd name="connsiteX5" fmla="*/ 3632662 w 3640975"/>
                    <a:gd name="connsiteY5" fmla="*/ 2128476 h 2128476"/>
                    <a:gd name="connsiteX6" fmla="*/ 0 w 3640975"/>
                    <a:gd name="connsiteY6" fmla="*/ 2128476 h 2128476"/>
                    <a:gd name="connsiteX7" fmla="*/ 3767 w 3640975"/>
                    <a:gd name="connsiteY7" fmla="*/ 0 h 2128476"/>
                    <a:gd name="connsiteX0" fmla="*/ 3767 w 3640975"/>
                    <a:gd name="connsiteY0" fmla="*/ 0 h 2128476"/>
                    <a:gd name="connsiteX1" fmla="*/ 220984 w 3640975"/>
                    <a:gd name="connsiteY1" fmla="*/ 740261 h 2128476"/>
                    <a:gd name="connsiteX2" fmla="*/ 508929 w 3640975"/>
                    <a:gd name="connsiteY2" fmla="*/ 1523780 h 2128476"/>
                    <a:gd name="connsiteX3" fmla="*/ 1342512 w 3640975"/>
                    <a:gd name="connsiteY3" fmla="*/ 1825061 h 2128476"/>
                    <a:gd name="connsiteX4" fmla="*/ 3640975 w 3640975"/>
                    <a:gd name="connsiteY4" fmla="*/ 2116006 h 2128476"/>
                    <a:gd name="connsiteX5" fmla="*/ 3632662 w 3640975"/>
                    <a:gd name="connsiteY5" fmla="*/ 2128476 h 2128476"/>
                    <a:gd name="connsiteX6" fmla="*/ 0 w 3640975"/>
                    <a:gd name="connsiteY6" fmla="*/ 2128476 h 2128476"/>
                    <a:gd name="connsiteX7" fmla="*/ 3767 w 3640975"/>
                    <a:gd name="connsiteY7" fmla="*/ 0 h 2128476"/>
                    <a:gd name="connsiteX0" fmla="*/ 3767 w 3640975"/>
                    <a:gd name="connsiteY0" fmla="*/ 0 h 2128476"/>
                    <a:gd name="connsiteX1" fmla="*/ 220984 w 3640975"/>
                    <a:gd name="connsiteY1" fmla="*/ 740261 h 2128476"/>
                    <a:gd name="connsiteX2" fmla="*/ 508929 w 3640975"/>
                    <a:gd name="connsiteY2" fmla="*/ 1523780 h 2128476"/>
                    <a:gd name="connsiteX3" fmla="*/ 1342512 w 3640975"/>
                    <a:gd name="connsiteY3" fmla="*/ 1825061 h 2128476"/>
                    <a:gd name="connsiteX4" fmla="*/ 3640975 w 3640975"/>
                    <a:gd name="connsiteY4" fmla="*/ 2116006 h 2128476"/>
                    <a:gd name="connsiteX5" fmla="*/ 3632662 w 3640975"/>
                    <a:gd name="connsiteY5" fmla="*/ 2128476 h 2128476"/>
                    <a:gd name="connsiteX6" fmla="*/ 0 w 3640975"/>
                    <a:gd name="connsiteY6" fmla="*/ 2128476 h 2128476"/>
                    <a:gd name="connsiteX7" fmla="*/ 3767 w 3640975"/>
                    <a:gd name="connsiteY7" fmla="*/ 0 h 2128476"/>
                    <a:gd name="connsiteX0" fmla="*/ 3767 w 3640975"/>
                    <a:gd name="connsiteY0" fmla="*/ 0 h 2128476"/>
                    <a:gd name="connsiteX1" fmla="*/ 220984 w 3640975"/>
                    <a:gd name="connsiteY1" fmla="*/ 740261 h 2128476"/>
                    <a:gd name="connsiteX2" fmla="*/ 508929 w 3640975"/>
                    <a:gd name="connsiteY2" fmla="*/ 1523780 h 2128476"/>
                    <a:gd name="connsiteX3" fmla="*/ 1342512 w 3640975"/>
                    <a:gd name="connsiteY3" fmla="*/ 1825061 h 2128476"/>
                    <a:gd name="connsiteX4" fmla="*/ 3640975 w 3640975"/>
                    <a:gd name="connsiteY4" fmla="*/ 2116006 h 2128476"/>
                    <a:gd name="connsiteX5" fmla="*/ 3632662 w 3640975"/>
                    <a:gd name="connsiteY5" fmla="*/ 2128476 h 2128476"/>
                    <a:gd name="connsiteX6" fmla="*/ 0 w 3640975"/>
                    <a:gd name="connsiteY6" fmla="*/ 2128476 h 2128476"/>
                    <a:gd name="connsiteX7" fmla="*/ 3767 w 3640975"/>
                    <a:gd name="connsiteY7" fmla="*/ 0 h 2128476"/>
                    <a:gd name="connsiteX0" fmla="*/ 3767 w 3640975"/>
                    <a:gd name="connsiteY0" fmla="*/ 0 h 2128476"/>
                    <a:gd name="connsiteX1" fmla="*/ 220984 w 3640975"/>
                    <a:gd name="connsiteY1" fmla="*/ 740261 h 2128476"/>
                    <a:gd name="connsiteX2" fmla="*/ 519426 w 3640975"/>
                    <a:gd name="connsiteY2" fmla="*/ 1646758 h 2128476"/>
                    <a:gd name="connsiteX3" fmla="*/ 1342512 w 3640975"/>
                    <a:gd name="connsiteY3" fmla="*/ 1825061 h 2128476"/>
                    <a:gd name="connsiteX4" fmla="*/ 3640975 w 3640975"/>
                    <a:gd name="connsiteY4" fmla="*/ 2116006 h 2128476"/>
                    <a:gd name="connsiteX5" fmla="*/ 3632662 w 3640975"/>
                    <a:gd name="connsiteY5" fmla="*/ 2128476 h 2128476"/>
                    <a:gd name="connsiteX6" fmla="*/ 0 w 3640975"/>
                    <a:gd name="connsiteY6" fmla="*/ 2128476 h 2128476"/>
                    <a:gd name="connsiteX7" fmla="*/ 3767 w 3640975"/>
                    <a:gd name="connsiteY7" fmla="*/ 0 h 2128476"/>
                    <a:gd name="connsiteX0" fmla="*/ 3767 w 3640975"/>
                    <a:gd name="connsiteY0" fmla="*/ 0 h 2128476"/>
                    <a:gd name="connsiteX1" fmla="*/ 220984 w 3640975"/>
                    <a:gd name="connsiteY1" fmla="*/ 740261 h 2128476"/>
                    <a:gd name="connsiteX2" fmla="*/ 519426 w 3640975"/>
                    <a:gd name="connsiteY2" fmla="*/ 1646758 h 2128476"/>
                    <a:gd name="connsiteX3" fmla="*/ 1342512 w 3640975"/>
                    <a:gd name="connsiteY3" fmla="*/ 1825061 h 2128476"/>
                    <a:gd name="connsiteX4" fmla="*/ 3640975 w 3640975"/>
                    <a:gd name="connsiteY4" fmla="*/ 2116006 h 2128476"/>
                    <a:gd name="connsiteX5" fmla="*/ 3632662 w 3640975"/>
                    <a:gd name="connsiteY5" fmla="*/ 2128476 h 2128476"/>
                    <a:gd name="connsiteX6" fmla="*/ 0 w 3640975"/>
                    <a:gd name="connsiteY6" fmla="*/ 2128476 h 2128476"/>
                    <a:gd name="connsiteX7" fmla="*/ 3767 w 3640975"/>
                    <a:gd name="connsiteY7" fmla="*/ 0 h 2128476"/>
                    <a:gd name="connsiteX0" fmla="*/ 3767 w 3640975"/>
                    <a:gd name="connsiteY0" fmla="*/ 0 h 2128476"/>
                    <a:gd name="connsiteX1" fmla="*/ 220984 w 3640975"/>
                    <a:gd name="connsiteY1" fmla="*/ 740261 h 2128476"/>
                    <a:gd name="connsiteX2" fmla="*/ 519426 w 3640975"/>
                    <a:gd name="connsiteY2" fmla="*/ 1618378 h 2128476"/>
                    <a:gd name="connsiteX3" fmla="*/ 1342512 w 3640975"/>
                    <a:gd name="connsiteY3" fmla="*/ 1825061 h 2128476"/>
                    <a:gd name="connsiteX4" fmla="*/ 3640975 w 3640975"/>
                    <a:gd name="connsiteY4" fmla="*/ 2116006 h 2128476"/>
                    <a:gd name="connsiteX5" fmla="*/ 3632662 w 3640975"/>
                    <a:gd name="connsiteY5" fmla="*/ 2128476 h 2128476"/>
                    <a:gd name="connsiteX6" fmla="*/ 0 w 3640975"/>
                    <a:gd name="connsiteY6" fmla="*/ 2128476 h 2128476"/>
                    <a:gd name="connsiteX7" fmla="*/ 3767 w 3640975"/>
                    <a:gd name="connsiteY7" fmla="*/ 0 h 2128476"/>
                    <a:gd name="connsiteX0" fmla="*/ 3767 w 3640975"/>
                    <a:gd name="connsiteY0" fmla="*/ 0 h 2128476"/>
                    <a:gd name="connsiteX1" fmla="*/ 220984 w 3640975"/>
                    <a:gd name="connsiteY1" fmla="*/ 740261 h 2128476"/>
                    <a:gd name="connsiteX2" fmla="*/ 519426 w 3640975"/>
                    <a:gd name="connsiteY2" fmla="*/ 1618378 h 2128476"/>
                    <a:gd name="connsiteX3" fmla="*/ 1337264 w 3640975"/>
                    <a:gd name="connsiteY3" fmla="*/ 1862901 h 2128476"/>
                    <a:gd name="connsiteX4" fmla="*/ 3640975 w 3640975"/>
                    <a:gd name="connsiteY4" fmla="*/ 2116006 h 2128476"/>
                    <a:gd name="connsiteX5" fmla="*/ 3632662 w 3640975"/>
                    <a:gd name="connsiteY5" fmla="*/ 2128476 h 2128476"/>
                    <a:gd name="connsiteX6" fmla="*/ 0 w 3640975"/>
                    <a:gd name="connsiteY6" fmla="*/ 2128476 h 2128476"/>
                    <a:gd name="connsiteX7" fmla="*/ 3767 w 3640975"/>
                    <a:gd name="connsiteY7" fmla="*/ 0 h 2128476"/>
                    <a:gd name="connsiteX0" fmla="*/ 3767 w 3650806"/>
                    <a:gd name="connsiteY0" fmla="*/ 0 h 2237103"/>
                    <a:gd name="connsiteX1" fmla="*/ 220984 w 3650806"/>
                    <a:gd name="connsiteY1" fmla="*/ 740261 h 2237103"/>
                    <a:gd name="connsiteX2" fmla="*/ 519426 w 3650806"/>
                    <a:gd name="connsiteY2" fmla="*/ 1618378 h 2237103"/>
                    <a:gd name="connsiteX3" fmla="*/ 1337264 w 3650806"/>
                    <a:gd name="connsiteY3" fmla="*/ 1862901 h 2237103"/>
                    <a:gd name="connsiteX4" fmla="*/ 3640975 w 3650806"/>
                    <a:gd name="connsiteY4" fmla="*/ 2116006 h 2237103"/>
                    <a:gd name="connsiteX5" fmla="*/ 3650806 w 3650806"/>
                    <a:gd name="connsiteY5" fmla="*/ 2237103 h 2237103"/>
                    <a:gd name="connsiteX6" fmla="*/ 0 w 3650806"/>
                    <a:gd name="connsiteY6" fmla="*/ 2128476 h 2237103"/>
                    <a:gd name="connsiteX7" fmla="*/ 3767 w 3650806"/>
                    <a:gd name="connsiteY7" fmla="*/ 0 h 2237103"/>
                    <a:gd name="connsiteX0" fmla="*/ 3767 w 3677263"/>
                    <a:gd name="connsiteY0" fmla="*/ 0 h 2237103"/>
                    <a:gd name="connsiteX1" fmla="*/ 220984 w 3677263"/>
                    <a:gd name="connsiteY1" fmla="*/ 740261 h 2237103"/>
                    <a:gd name="connsiteX2" fmla="*/ 519426 w 3677263"/>
                    <a:gd name="connsiteY2" fmla="*/ 1618378 h 2237103"/>
                    <a:gd name="connsiteX3" fmla="*/ 1337264 w 3677263"/>
                    <a:gd name="connsiteY3" fmla="*/ 1862901 h 2237103"/>
                    <a:gd name="connsiteX4" fmla="*/ 3677263 w 3677263"/>
                    <a:gd name="connsiteY4" fmla="*/ 1996517 h 2237103"/>
                    <a:gd name="connsiteX5" fmla="*/ 3650806 w 3677263"/>
                    <a:gd name="connsiteY5" fmla="*/ 2237103 h 2237103"/>
                    <a:gd name="connsiteX6" fmla="*/ 0 w 3677263"/>
                    <a:gd name="connsiteY6" fmla="*/ 2128476 h 2237103"/>
                    <a:gd name="connsiteX7" fmla="*/ 3767 w 3677263"/>
                    <a:gd name="connsiteY7" fmla="*/ 0 h 2237103"/>
                    <a:gd name="connsiteX0" fmla="*/ 3767 w 3650806"/>
                    <a:gd name="connsiteY0" fmla="*/ 0 h 2237103"/>
                    <a:gd name="connsiteX1" fmla="*/ 220984 w 3650806"/>
                    <a:gd name="connsiteY1" fmla="*/ 740261 h 2237103"/>
                    <a:gd name="connsiteX2" fmla="*/ 519426 w 3650806"/>
                    <a:gd name="connsiteY2" fmla="*/ 1618378 h 2237103"/>
                    <a:gd name="connsiteX3" fmla="*/ 1337264 w 3650806"/>
                    <a:gd name="connsiteY3" fmla="*/ 1862901 h 2237103"/>
                    <a:gd name="connsiteX4" fmla="*/ 3631903 w 3650806"/>
                    <a:gd name="connsiteY4" fmla="*/ 1931341 h 2237103"/>
                    <a:gd name="connsiteX5" fmla="*/ 3650806 w 3650806"/>
                    <a:gd name="connsiteY5" fmla="*/ 2237103 h 2237103"/>
                    <a:gd name="connsiteX6" fmla="*/ 0 w 3650806"/>
                    <a:gd name="connsiteY6" fmla="*/ 2128476 h 2237103"/>
                    <a:gd name="connsiteX7" fmla="*/ 3767 w 3650806"/>
                    <a:gd name="connsiteY7" fmla="*/ 0 h 2237103"/>
                    <a:gd name="connsiteX0" fmla="*/ 3767 w 3682558"/>
                    <a:gd name="connsiteY0" fmla="*/ 0 h 2144770"/>
                    <a:gd name="connsiteX1" fmla="*/ 220984 w 3682558"/>
                    <a:gd name="connsiteY1" fmla="*/ 740261 h 2144770"/>
                    <a:gd name="connsiteX2" fmla="*/ 519426 w 3682558"/>
                    <a:gd name="connsiteY2" fmla="*/ 1618378 h 2144770"/>
                    <a:gd name="connsiteX3" fmla="*/ 1337264 w 3682558"/>
                    <a:gd name="connsiteY3" fmla="*/ 1862901 h 2144770"/>
                    <a:gd name="connsiteX4" fmla="*/ 3631903 w 3682558"/>
                    <a:gd name="connsiteY4" fmla="*/ 1931341 h 2144770"/>
                    <a:gd name="connsiteX5" fmla="*/ 3682558 w 3682558"/>
                    <a:gd name="connsiteY5" fmla="*/ 2144770 h 2144770"/>
                    <a:gd name="connsiteX6" fmla="*/ 0 w 3682558"/>
                    <a:gd name="connsiteY6" fmla="*/ 2128476 h 2144770"/>
                    <a:gd name="connsiteX7" fmla="*/ 3767 w 3682558"/>
                    <a:gd name="connsiteY7" fmla="*/ 0 h 2144770"/>
                    <a:gd name="connsiteX0" fmla="*/ 3767 w 3650806"/>
                    <a:gd name="connsiteY0" fmla="*/ 0 h 2139339"/>
                    <a:gd name="connsiteX1" fmla="*/ 220984 w 3650806"/>
                    <a:gd name="connsiteY1" fmla="*/ 740261 h 2139339"/>
                    <a:gd name="connsiteX2" fmla="*/ 519426 w 3650806"/>
                    <a:gd name="connsiteY2" fmla="*/ 1618378 h 2139339"/>
                    <a:gd name="connsiteX3" fmla="*/ 1337264 w 3650806"/>
                    <a:gd name="connsiteY3" fmla="*/ 1862901 h 2139339"/>
                    <a:gd name="connsiteX4" fmla="*/ 3631903 w 3650806"/>
                    <a:gd name="connsiteY4" fmla="*/ 1931341 h 2139339"/>
                    <a:gd name="connsiteX5" fmla="*/ 3650806 w 3650806"/>
                    <a:gd name="connsiteY5" fmla="*/ 2139339 h 2139339"/>
                    <a:gd name="connsiteX6" fmla="*/ 0 w 3650806"/>
                    <a:gd name="connsiteY6" fmla="*/ 2128476 h 2139339"/>
                    <a:gd name="connsiteX7" fmla="*/ 3767 w 3650806"/>
                    <a:gd name="connsiteY7" fmla="*/ 0 h 2139339"/>
                    <a:gd name="connsiteX0" fmla="*/ 3767 w 3659119"/>
                    <a:gd name="connsiteY0" fmla="*/ 0 h 2139339"/>
                    <a:gd name="connsiteX1" fmla="*/ 220984 w 3659119"/>
                    <a:gd name="connsiteY1" fmla="*/ 740261 h 2139339"/>
                    <a:gd name="connsiteX2" fmla="*/ 519426 w 3659119"/>
                    <a:gd name="connsiteY2" fmla="*/ 1618378 h 2139339"/>
                    <a:gd name="connsiteX3" fmla="*/ 1337264 w 3659119"/>
                    <a:gd name="connsiteY3" fmla="*/ 1862901 h 2139339"/>
                    <a:gd name="connsiteX4" fmla="*/ 3659119 w 3659119"/>
                    <a:gd name="connsiteY4" fmla="*/ 2012811 h 2139339"/>
                    <a:gd name="connsiteX5" fmla="*/ 3650806 w 3659119"/>
                    <a:gd name="connsiteY5" fmla="*/ 2139339 h 2139339"/>
                    <a:gd name="connsiteX6" fmla="*/ 0 w 3659119"/>
                    <a:gd name="connsiteY6" fmla="*/ 2128476 h 2139339"/>
                    <a:gd name="connsiteX7" fmla="*/ 3767 w 3659119"/>
                    <a:gd name="connsiteY7" fmla="*/ 0 h 2139339"/>
                    <a:gd name="connsiteX0" fmla="*/ 3767 w 3659119"/>
                    <a:gd name="connsiteY0" fmla="*/ 0 h 2139339"/>
                    <a:gd name="connsiteX1" fmla="*/ 220984 w 3659119"/>
                    <a:gd name="connsiteY1" fmla="*/ 740261 h 2139339"/>
                    <a:gd name="connsiteX2" fmla="*/ 519426 w 3659119"/>
                    <a:gd name="connsiteY2" fmla="*/ 1618378 h 2139339"/>
                    <a:gd name="connsiteX3" fmla="*/ 1350872 w 3659119"/>
                    <a:gd name="connsiteY3" fmla="*/ 1770568 h 2139339"/>
                    <a:gd name="connsiteX4" fmla="*/ 3659119 w 3659119"/>
                    <a:gd name="connsiteY4" fmla="*/ 2012811 h 2139339"/>
                    <a:gd name="connsiteX5" fmla="*/ 3650806 w 3659119"/>
                    <a:gd name="connsiteY5" fmla="*/ 2139339 h 2139339"/>
                    <a:gd name="connsiteX6" fmla="*/ 0 w 3659119"/>
                    <a:gd name="connsiteY6" fmla="*/ 2128476 h 2139339"/>
                    <a:gd name="connsiteX7" fmla="*/ 3767 w 3659119"/>
                    <a:gd name="connsiteY7" fmla="*/ 0 h 2139339"/>
                    <a:gd name="connsiteX0" fmla="*/ 3767 w 3659119"/>
                    <a:gd name="connsiteY0" fmla="*/ 0 h 2139339"/>
                    <a:gd name="connsiteX1" fmla="*/ 220984 w 3659119"/>
                    <a:gd name="connsiteY1" fmla="*/ 740261 h 2139339"/>
                    <a:gd name="connsiteX2" fmla="*/ 637362 w 3659119"/>
                    <a:gd name="connsiteY2" fmla="*/ 1450006 h 2139339"/>
                    <a:gd name="connsiteX3" fmla="*/ 1350872 w 3659119"/>
                    <a:gd name="connsiteY3" fmla="*/ 1770568 h 2139339"/>
                    <a:gd name="connsiteX4" fmla="*/ 3659119 w 3659119"/>
                    <a:gd name="connsiteY4" fmla="*/ 2012811 h 2139339"/>
                    <a:gd name="connsiteX5" fmla="*/ 3650806 w 3659119"/>
                    <a:gd name="connsiteY5" fmla="*/ 2139339 h 2139339"/>
                    <a:gd name="connsiteX6" fmla="*/ 0 w 3659119"/>
                    <a:gd name="connsiteY6" fmla="*/ 2128476 h 2139339"/>
                    <a:gd name="connsiteX7" fmla="*/ 3767 w 3659119"/>
                    <a:gd name="connsiteY7" fmla="*/ 0 h 2139339"/>
                    <a:gd name="connsiteX0" fmla="*/ 3767 w 3659119"/>
                    <a:gd name="connsiteY0" fmla="*/ 0 h 2139339"/>
                    <a:gd name="connsiteX1" fmla="*/ 248200 w 3659119"/>
                    <a:gd name="connsiteY1" fmla="*/ 550164 h 2139339"/>
                    <a:gd name="connsiteX2" fmla="*/ 637362 w 3659119"/>
                    <a:gd name="connsiteY2" fmla="*/ 1450006 h 2139339"/>
                    <a:gd name="connsiteX3" fmla="*/ 1350872 w 3659119"/>
                    <a:gd name="connsiteY3" fmla="*/ 1770568 h 2139339"/>
                    <a:gd name="connsiteX4" fmla="*/ 3659119 w 3659119"/>
                    <a:gd name="connsiteY4" fmla="*/ 2012811 h 2139339"/>
                    <a:gd name="connsiteX5" fmla="*/ 3650806 w 3659119"/>
                    <a:gd name="connsiteY5" fmla="*/ 2139339 h 2139339"/>
                    <a:gd name="connsiteX6" fmla="*/ 0 w 3659119"/>
                    <a:gd name="connsiteY6" fmla="*/ 2128476 h 2139339"/>
                    <a:gd name="connsiteX7" fmla="*/ 3767 w 3659119"/>
                    <a:gd name="connsiteY7" fmla="*/ 0 h 2139339"/>
                    <a:gd name="connsiteX0" fmla="*/ 3767 w 3650806"/>
                    <a:gd name="connsiteY0" fmla="*/ 0 h 2139339"/>
                    <a:gd name="connsiteX1" fmla="*/ 248200 w 3650806"/>
                    <a:gd name="connsiteY1" fmla="*/ 550164 h 2139339"/>
                    <a:gd name="connsiteX2" fmla="*/ 637362 w 3650806"/>
                    <a:gd name="connsiteY2" fmla="*/ 1450006 h 2139339"/>
                    <a:gd name="connsiteX3" fmla="*/ 1350872 w 3650806"/>
                    <a:gd name="connsiteY3" fmla="*/ 1770568 h 2139339"/>
                    <a:gd name="connsiteX4" fmla="*/ 3640975 w 3650806"/>
                    <a:gd name="connsiteY4" fmla="*/ 2018242 h 2139339"/>
                    <a:gd name="connsiteX5" fmla="*/ 3650806 w 3650806"/>
                    <a:gd name="connsiteY5" fmla="*/ 2139339 h 2139339"/>
                    <a:gd name="connsiteX6" fmla="*/ 0 w 3650806"/>
                    <a:gd name="connsiteY6" fmla="*/ 2128476 h 2139339"/>
                    <a:gd name="connsiteX7" fmla="*/ 3767 w 3650806"/>
                    <a:gd name="connsiteY7" fmla="*/ 0 h 2139339"/>
                    <a:gd name="connsiteX0" fmla="*/ 3767 w 3654583"/>
                    <a:gd name="connsiteY0" fmla="*/ 0 h 2139339"/>
                    <a:gd name="connsiteX1" fmla="*/ 248200 w 3654583"/>
                    <a:gd name="connsiteY1" fmla="*/ 550164 h 2139339"/>
                    <a:gd name="connsiteX2" fmla="*/ 637362 w 3654583"/>
                    <a:gd name="connsiteY2" fmla="*/ 1450006 h 2139339"/>
                    <a:gd name="connsiteX3" fmla="*/ 1350872 w 3654583"/>
                    <a:gd name="connsiteY3" fmla="*/ 1770568 h 2139339"/>
                    <a:gd name="connsiteX4" fmla="*/ 3654583 w 3654583"/>
                    <a:gd name="connsiteY4" fmla="*/ 2018242 h 2139339"/>
                    <a:gd name="connsiteX5" fmla="*/ 3650806 w 3654583"/>
                    <a:gd name="connsiteY5" fmla="*/ 2139339 h 2139339"/>
                    <a:gd name="connsiteX6" fmla="*/ 0 w 3654583"/>
                    <a:gd name="connsiteY6" fmla="*/ 2128476 h 2139339"/>
                    <a:gd name="connsiteX7" fmla="*/ 3767 w 3654583"/>
                    <a:gd name="connsiteY7" fmla="*/ 0 h 2139339"/>
                    <a:gd name="connsiteX0" fmla="*/ 113 w 3661816"/>
                    <a:gd name="connsiteY0" fmla="*/ 0 h 2158892"/>
                    <a:gd name="connsiteX1" fmla="*/ 255433 w 3661816"/>
                    <a:gd name="connsiteY1" fmla="*/ 569717 h 2158892"/>
                    <a:gd name="connsiteX2" fmla="*/ 644595 w 3661816"/>
                    <a:gd name="connsiteY2" fmla="*/ 1469559 h 2158892"/>
                    <a:gd name="connsiteX3" fmla="*/ 1358105 w 3661816"/>
                    <a:gd name="connsiteY3" fmla="*/ 1790121 h 2158892"/>
                    <a:gd name="connsiteX4" fmla="*/ 3661816 w 3661816"/>
                    <a:gd name="connsiteY4" fmla="*/ 2037795 h 2158892"/>
                    <a:gd name="connsiteX5" fmla="*/ 3658039 w 3661816"/>
                    <a:gd name="connsiteY5" fmla="*/ 2158892 h 2158892"/>
                    <a:gd name="connsiteX6" fmla="*/ 7233 w 3661816"/>
                    <a:gd name="connsiteY6" fmla="*/ 2148029 h 2158892"/>
                    <a:gd name="connsiteX7" fmla="*/ 113 w 3661816"/>
                    <a:gd name="connsiteY7" fmla="*/ 0 h 2158892"/>
                    <a:gd name="connsiteX0" fmla="*/ 113 w 3661816"/>
                    <a:gd name="connsiteY0" fmla="*/ 0 h 2158892"/>
                    <a:gd name="connsiteX1" fmla="*/ 137075 w 3661816"/>
                    <a:gd name="connsiteY1" fmla="*/ 606608 h 2158892"/>
                    <a:gd name="connsiteX2" fmla="*/ 644595 w 3661816"/>
                    <a:gd name="connsiteY2" fmla="*/ 1469559 h 2158892"/>
                    <a:gd name="connsiteX3" fmla="*/ 1358105 w 3661816"/>
                    <a:gd name="connsiteY3" fmla="*/ 1790121 h 2158892"/>
                    <a:gd name="connsiteX4" fmla="*/ 3661816 w 3661816"/>
                    <a:gd name="connsiteY4" fmla="*/ 2037795 h 2158892"/>
                    <a:gd name="connsiteX5" fmla="*/ 3658039 w 3661816"/>
                    <a:gd name="connsiteY5" fmla="*/ 2158892 h 2158892"/>
                    <a:gd name="connsiteX6" fmla="*/ 7233 w 3661816"/>
                    <a:gd name="connsiteY6" fmla="*/ 2148029 h 2158892"/>
                    <a:gd name="connsiteX7" fmla="*/ 113 w 3661816"/>
                    <a:gd name="connsiteY7" fmla="*/ 0 h 2158892"/>
                    <a:gd name="connsiteX0" fmla="*/ 113 w 3661816"/>
                    <a:gd name="connsiteY0" fmla="*/ 0 h 2158892"/>
                    <a:gd name="connsiteX1" fmla="*/ 87441 w 3661816"/>
                    <a:gd name="connsiteY1" fmla="*/ 754172 h 2158892"/>
                    <a:gd name="connsiteX2" fmla="*/ 644595 w 3661816"/>
                    <a:gd name="connsiteY2" fmla="*/ 1469559 h 2158892"/>
                    <a:gd name="connsiteX3" fmla="*/ 1358105 w 3661816"/>
                    <a:gd name="connsiteY3" fmla="*/ 1790121 h 2158892"/>
                    <a:gd name="connsiteX4" fmla="*/ 3661816 w 3661816"/>
                    <a:gd name="connsiteY4" fmla="*/ 2037795 h 2158892"/>
                    <a:gd name="connsiteX5" fmla="*/ 3658039 w 3661816"/>
                    <a:gd name="connsiteY5" fmla="*/ 2158892 h 2158892"/>
                    <a:gd name="connsiteX6" fmla="*/ 7233 w 3661816"/>
                    <a:gd name="connsiteY6" fmla="*/ 2148029 h 2158892"/>
                    <a:gd name="connsiteX7" fmla="*/ 113 w 3661816"/>
                    <a:gd name="connsiteY7" fmla="*/ 0 h 2158892"/>
                    <a:gd name="connsiteX0" fmla="*/ 113 w 3661816"/>
                    <a:gd name="connsiteY0" fmla="*/ 139976 h 2298868"/>
                    <a:gd name="connsiteX1" fmla="*/ 23196 w 3661816"/>
                    <a:gd name="connsiteY1" fmla="*/ 283999 h 2298868"/>
                    <a:gd name="connsiteX2" fmla="*/ 87441 w 3661816"/>
                    <a:gd name="connsiteY2" fmla="*/ 894148 h 2298868"/>
                    <a:gd name="connsiteX3" fmla="*/ 644595 w 3661816"/>
                    <a:gd name="connsiteY3" fmla="*/ 1609535 h 2298868"/>
                    <a:gd name="connsiteX4" fmla="*/ 1358105 w 3661816"/>
                    <a:gd name="connsiteY4" fmla="*/ 1930097 h 2298868"/>
                    <a:gd name="connsiteX5" fmla="*/ 3661816 w 3661816"/>
                    <a:gd name="connsiteY5" fmla="*/ 2177771 h 2298868"/>
                    <a:gd name="connsiteX6" fmla="*/ 3658039 w 3661816"/>
                    <a:gd name="connsiteY6" fmla="*/ 2298868 h 2298868"/>
                    <a:gd name="connsiteX7" fmla="*/ 7233 w 3661816"/>
                    <a:gd name="connsiteY7" fmla="*/ 2288005 h 2298868"/>
                    <a:gd name="connsiteX8" fmla="*/ 113 w 3661816"/>
                    <a:gd name="connsiteY8" fmla="*/ 139976 h 2298868"/>
                    <a:gd name="connsiteX0" fmla="*/ 113 w 3661816"/>
                    <a:gd name="connsiteY0" fmla="*/ 116225 h 2275117"/>
                    <a:gd name="connsiteX1" fmla="*/ 19378 w 3661816"/>
                    <a:gd name="connsiteY1" fmla="*/ 387317 h 2275117"/>
                    <a:gd name="connsiteX2" fmla="*/ 87441 w 3661816"/>
                    <a:gd name="connsiteY2" fmla="*/ 870397 h 2275117"/>
                    <a:gd name="connsiteX3" fmla="*/ 644595 w 3661816"/>
                    <a:gd name="connsiteY3" fmla="*/ 1585784 h 2275117"/>
                    <a:gd name="connsiteX4" fmla="*/ 1358105 w 3661816"/>
                    <a:gd name="connsiteY4" fmla="*/ 1906346 h 2275117"/>
                    <a:gd name="connsiteX5" fmla="*/ 3661816 w 3661816"/>
                    <a:gd name="connsiteY5" fmla="*/ 2154020 h 2275117"/>
                    <a:gd name="connsiteX6" fmla="*/ 3658039 w 3661816"/>
                    <a:gd name="connsiteY6" fmla="*/ 2275117 h 2275117"/>
                    <a:gd name="connsiteX7" fmla="*/ 7233 w 3661816"/>
                    <a:gd name="connsiteY7" fmla="*/ 2264254 h 2275117"/>
                    <a:gd name="connsiteX8" fmla="*/ 113 w 3661816"/>
                    <a:gd name="connsiteY8" fmla="*/ 116225 h 2275117"/>
                    <a:gd name="connsiteX0" fmla="*/ 113 w 3661816"/>
                    <a:gd name="connsiteY0" fmla="*/ 116225 h 2275117"/>
                    <a:gd name="connsiteX1" fmla="*/ 19378 w 3661816"/>
                    <a:gd name="connsiteY1" fmla="*/ 387317 h 2275117"/>
                    <a:gd name="connsiteX2" fmla="*/ 129439 w 3661816"/>
                    <a:gd name="connsiteY2" fmla="*/ 1071247 h 2275117"/>
                    <a:gd name="connsiteX3" fmla="*/ 644595 w 3661816"/>
                    <a:gd name="connsiteY3" fmla="*/ 1585784 h 2275117"/>
                    <a:gd name="connsiteX4" fmla="*/ 1358105 w 3661816"/>
                    <a:gd name="connsiteY4" fmla="*/ 1906346 h 2275117"/>
                    <a:gd name="connsiteX5" fmla="*/ 3661816 w 3661816"/>
                    <a:gd name="connsiteY5" fmla="*/ 2154020 h 2275117"/>
                    <a:gd name="connsiteX6" fmla="*/ 3658039 w 3661816"/>
                    <a:gd name="connsiteY6" fmla="*/ 2275117 h 2275117"/>
                    <a:gd name="connsiteX7" fmla="*/ 7233 w 3661816"/>
                    <a:gd name="connsiteY7" fmla="*/ 2264254 h 2275117"/>
                    <a:gd name="connsiteX8" fmla="*/ 113 w 3661816"/>
                    <a:gd name="connsiteY8" fmla="*/ 116225 h 2275117"/>
                    <a:gd name="connsiteX0" fmla="*/ 113 w 3661816"/>
                    <a:gd name="connsiteY0" fmla="*/ 116225 h 2275117"/>
                    <a:gd name="connsiteX1" fmla="*/ 19378 w 3661816"/>
                    <a:gd name="connsiteY1" fmla="*/ 387317 h 2275117"/>
                    <a:gd name="connsiteX2" fmla="*/ 129439 w 3661816"/>
                    <a:gd name="connsiteY2" fmla="*/ 1071247 h 2275117"/>
                    <a:gd name="connsiteX3" fmla="*/ 644595 w 3661816"/>
                    <a:gd name="connsiteY3" fmla="*/ 1585784 h 2275117"/>
                    <a:gd name="connsiteX4" fmla="*/ 1358105 w 3661816"/>
                    <a:gd name="connsiteY4" fmla="*/ 1906346 h 2275117"/>
                    <a:gd name="connsiteX5" fmla="*/ 3661816 w 3661816"/>
                    <a:gd name="connsiteY5" fmla="*/ 2154020 h 2275117"/>
                    <a:gd name="connsiteX6" fmla="*/ 3658039 w 3661816"/>
                    <a:gd name="connsiteY6" fmla="*/ 2275117 h 2275117"/>
                    <a:gd name="connsiteX7" fmla="*/ 7233 w 3661816"/>
                    <a:gd name="connsiteY7" fmla="*/ 2264254 h 2275117"/>
                    <a:gd name="connsiteX8" fmla="*/ 113 w 3661816"/>
                    <a:gd name="connsiteY8" fmla="*/ 116225 h 2275117"/>
                    <a:gd name="connsiteX0" fmla="*/ 113 w 3661816"/>
                    <a:gd name="connsiteY0" fmla="*/ 116225 h 2275117"/>
                    <a:gd name="connsiteX1" fmla="*/ 19378 w 3661816"/>
                    <a:gd name="connsiteY1" fmla="*/ 387317 h 2275117"/>
                    <a:gd name="connsiteX2" fmla="*/ 144711 w 3661816"/>
                    <a:gd name="connsiteY2" fmla="*/ 1272097 h 2275117"/>
                    <a:gd name="connsiteX3" fmla="*/ 644595 w 3661816"/>
                    <a:gd name="connsiteY3" fmla="*/ 1585784 h 2275117"/>
                    <a:gd name="connsiteX4" fmla="*/ 1358105 w 3661816"/>
                    <a:gd name="connsiteY4" fmla="*/ 1906346 h 2275117"/>
                    <a:gd name="connsiteX5" fmla="*/ 3661816 w 3661816"/>
                    <a:gd name="connsiteY5" fmla="*/ 2154020 h 2275117"/>
                    <a:gd name="connsiteX6" fmla="*/ 3658039 w 3661816"/>
                    <a:gd name="connsiteY6" fmla="*/ 2275117 h 2275117"/>
                    <a:gd name="connsiteX7" fmla="*/ 7233 w 3661816"/>
                    <a:gd name="connsiteY7" fmla="*/ 2264254 h 2275117"/>
                    <a:gd name="connsiteX8" fmla="*/ 113 w 3661816"/>
                    <a:gd name="connsiteY8" fmla="*/ 116225 h 2275117"/>
                    <a:gd name="connsiteX0" fmla="*/ 113 w 3661816"/>
                    <a:gd name="connsiteY0" fmla="*/ 116225 h 2275117"/>
                    <a:gd name="connsiteX1" fmla="*/ 19378 w 3661816"/>
                    <a:gd name="connsiteY1" fmla="*/ 387317 h 2275117"/>
                    <a:gd name="connsiteX2" fmla="*/ 114167 w 3661816"/>
                    <a:gd name="connsiteY2" fmla="*/ 1395067 h 2275117"/>
                    <a:gd name="connsiteX3" fmla="*/ 644595 w 3661816"/>
                    <a:gd name="connsiteY3" fmla="*/ 1585784 h 2275117"/>
                    <a:gd name="connsiteX4" fmla="*/ 1358105 w 3661816"/>
                    <a:gd name="connsiteY4" fmla="*/ 1906346 h 2275117"/>
                    <a:gd name="connsiteX5" fmla="*/ 3661816 w 3661816"/>
                    <a:gd name="connsiteY5" fmla="*/ 2154020 h 2275117"/>
                    <a:gd name="connsiteX6" fmla="*/ 3658039 w 3661816"/>
                    <a:gd name="connsiteY6" fmla="*/ 2275117 h 2275117"/>
                    <a:gd name="connsiteX7" fmla="*/ 7233 w 3661816"/>
                    <a:gd name="connsiteY7" fmla="*/ 2264254 h 2275117"/>
                    <a:gd name="connsiteX8" fmla="*/ 113 w 3661816"/>
                    <a:gd name="connsiteY8" fmla="*/ 116225 h 2275117"/>
                    <a:gd name="connsiteX0" fmla="*/ 113 w 3661816"/>
                    <a:gd name="connsiteY0" fmla="*/ 116225 h 2275117"/>
                    <a:gd name="connsiteX1" fmla="*/ 19378 w 3661816"/>
                    <a:gd name="connsiteY1" fmla="*/ 387317 h 2275117"/>
                    <a:gd name="connsiteX2" fmla="*/ 87441 w 3661816"/>
                    <a:gd name="connsiteY2" fmla="*/ 1481145 h 2275117"/>
                    <a:gd name="connsiteX3" fmla="*/ 644595 w 3661816"/>
                    <a:gd name="connsiteY3" fmla="*/ 1585784 h 2275117"/>
                    <a:gd name="connsiteX4" fmla="*/ 1358105 w 3661816"/>
                    <a:gd name="connsiteY4" fmla="*/ 1906346 h 2275117"/>
                    <a:gd name="connsiteX5" fmla="*/ 3661816 w 3661816"/>
                    <a:gd name="connsiteY5" fmla="*/ 2154020 h 2275117"/>
                    <a:gd name="connsiteX6" fmla="*/ 3658039 w 3661816"/>
                    <a:gd name="connsiteY6" fmla="*/ 2275117 h 2275117"/>
                    <a:gd name="connsiteX7" fmla="*/ 7233 w 3661816"/>
                    <a:gd name="connsiteY7" fmla="*/ 2264254 h 2275117"/>
                    <a:gd name="connsiteX8" fmla="*/ 113 w 3661816"/>
                    <a:gd name="connsiteY8" fmla="*/ 116225 h 2275117"/>
                    <a:gd name="connsiteX0" fmla="*/ 113 w 3661816"/>
                    <a:gd name="connsiteY0" fmla="*/ 152859 h 2131395"/>
                    <a:gd name="connsiteX1" fmla="*/ 19378 w 3661816"/>
                    <a:gd name="connsiteY1" fmla="*/ 243595 h 2131395"/>
                    <a:gd name="connsiteX2" fmla="*/ 87441 w 3661816"/>
                    <a:gd name="connsiteY2" fmla="*/ 1337423 h 2131395"/>
                    <a:gd name="connsiteX3" fmla="*/ 644595 w 3661816"/>
                    <a:gd name="connsiteY3" fmla="*/ 1442062 h 2131395"/>
                    <a:gd name="connsiteX4" fmla="*/ 1358105 w 3661816"/>
                    <a:gd name="connsiteY4" fmla="*/ 1762624 h 2131395"/>
                    <a:gd name="connsiteX5" fmla="*/ 3661816 w 3661816"/>
                    <a:gd name="connsiteY5" fmla="*/ 2010298 h 2131395"/>
                    <a:gd name="connsiteX6" fmla="*/ 3658039 w 3661816"/>
                    <a:gd name="connsiteY6" fmla="*/ 2131395 h 2131395"/>
                    <a:gd name="connsiteX7" fmla="*/ 7233 w 3661816"/>
                    <a:gd name="connsiteY7" fmla="*/ 2120532 h 2131395"/>
                    <a:gd name="connsiteX8" fmla="*/ 113 w 3661816"/>
                    <a:gd name="connsiteY8" fmla="*/ 152859 h 2131395"/>
                    <a:gd name="connsiteX0" fmla="*/ 113 w 3661816"/>
                    <a:gd name="connsiteY0" fmla="*/ 152859 h 2131395"/>
                    <a:gd name="connsiteX1" fmla="*/ 19378 w 3661816"/>
                    <a:gd name="connsiteY1" fmla="*/ 243595 h 2131395"/>
                    <a:gd name="connsiteX2" fmla="*/ 137075 w 3661816"/>
                    <a:gd name="connsiteY2" fmla="*/ 1144771 h 2131395"/>
                    <a:gd name="connsiteX3" fmla="*/ 644595 w 3661816"/>
                    <a:gd name="connsiteY3" fmla="*/ 1442062 h 2131395"/>
                    <a:gd name="connsiteX4" fmla="*/ 1358105 w 3661816"/>
                    <a:gd name="connsiteY4" fmla="*/ 1762624 h 2131395"/>
                    <a:gd name="connsiteX5" fmla="*/ 3661816 w 3661816"/>
                    <a:gd name="connsiteY5" fmla="*/ 2010298 h 2131395"/>
                    <a:gd name="connsiteX6" fmla="*/ 3658039 w 3661816"/>
                    <a:gd name="connsiteY6" fmla="*/ 2131395 h 2131395"/>
                    <a:gd name="connsiteX7" fmla="*/ 7233 w 3661816"/>
                    <a:gd name="connsiteY7" fmla="*/ 2120532 h 2131395"/>
                    <a:gd name="connsiteX8" fmla="*/ 113 w 3661816"/>
                    <a:gd name="connsiteY8" fmla="*/ 152859 h 2131395"/>
                    <a:gd name="connsiteX0" fmla="*/ 113 w 3661816"/>
                    <a:gd name="connsiteY0" fmla="*/ 152859 h 2131395"/>
                    <a:gd name="connsiteX1" fmla="*/ 19378 w 3661816"/>
                    <a:gd name="connsiteY1" fmla="*/ 243595 h 2131395"/>
                    <a:gd name="connsiteX2" fmla="*/ 137075 w 3661816"/>
                    <a:gd name="connsiteY2" fmla="*/ 1144771 h 2131395"/>
                    <a:gd name="connsiteX3" fmla="*/ 636959 w 3661816"/>
                    <a:gd name="connsiteY3" fmla="*/ 1519943 h 2131395"/>
                    <a:gd name="connsiteX4" fmla="*/ 1358105 w 3661816"/>
                    <a:gd name="connsiteY4" fmla="*/ 1762624 h 2131395"/>
                    <a:gd name="connsiteX5" fmla="*/ 3661816 w 3661816"/>
                    <a:gd name="connsiteY5" fmla="*/ 2010298 h 2131395"/>
                    <a:gd name="connsiteX6" fmla="*/ 3658039 w 3661816"/>
                    <a:gd name="connsiteY6" fmla="*/ 2131395 h 2131395"/>
                    <a:gd name="connsiteX7" fmla="*/ 7233 w 3661816"/>
                    <a:gd name="connsiteY7" fmla="*/ 2120532 h 2131395"/>
                    <a:gd name="connsiteX8" fmla="*/ 113 w 3661816"/>
                    <a:gd name="connsiteY8" fmla="*/ 152859 h 2131395"/>
                    <a:gd name="connsiteX0" fmla="*/ 113 w 3661816"/>
                    <a:gd name="connsiteY0" fmla="*/ 152859 h 2131395"/>
                    <a:gd name="connsiteX1" fmla="*/ 19378 w 3661816"/>
                    <a:gd name="connsiteY1" fmla="*/ 243595 h 2131395"/>
                    <a:gd name="connsiteX2" fmla="*/ 137075 w 3661816"/>
                    <a:gd name="connsiteY2" fmla="*/ 1144771 h 2131395"/>
                    <a:gd name="connsiteX3" fmla="*/ 636959 w 3661816"/>
                    <a:gd name="connsiteY3" fmla="*/ 1536339 h 2131395"/>
                    <a:gd name="connsiteX4" fmla="*/ 1358105 w 3661816"/>
                    <a:gd name="connsiteY4" fmla="*/ 1762624 h 2131395"/>
                    <a:gd name="connsiteX5" fmla="*/ 3661816 w 3661816"/>
                    <a:gd name="connsiteY5" fmla="*/ 2010298 h 2131395"/>
                    <a:gd name="connsiteX6" fmla="*/ 3658039 w 3661816"/>
                    <a:gd name="connsiteY6" fmla="*/ 2131395 h 2131395"/>
                    <a:gd name="connsiteX7" fmla="*/ 7233 w 3661816"/>
                    <a:gd name="connsiteY7" fmla="*/ 2120532 h 2131395"/>
                    <a:gd name="connsiteX8" fmla="*/ 113 w 3661816"/>
                    <a:gd name="connsiteY8" fmla="*/ 152859 h 2131395"/>
                    <a:gd name="connsiteX0" fmla="*/ 113 w 3661816"/>
                    <a:gd name="connsiteY0" fmla="*/ 152859 h 2131395"/>
                    <a:gd name="connsiteX1" fmla="*/ 19378 w 3661816"/>
                    <a:gd name="connsiteY1" fmla="*/ 243595 h 2131395"/>
                    <a:gd name="connsiteX2" fmla="*/ 137075 w 3661816"/>
                    <a:gd name="connsiteY2" fmla="*/ 1144771 h 2131395"/>
                    <a:gd name="connsiteX3" fmla="*/ 636959 w 3661816"/>
                    <a:gd name="connsiteY3" fmla="*/ 1536339 h 2131395"/>
                    <a:gd name="connsiteX4" fmla="*/ 1350469 w 3661816"/>
                    <a:gd name="connsiteY4" fmla="*/ 1631457 h 2131395"/>
                    <a:gd name="connsiteX5" fmla="*/ 3661816 w 3661816"/>
                    <a:gd name="connsiteY5" fmla="*/ 2010298 h 2131395"/>
                    <a:gd name="connsiteX6" fmla="*/ 3658039 w 3661816"/>
                    <a:gd name="connsiteY6" fmla="*/ 2131395 h 2131395"/>
                    <a:gd name="connsiteX7" fmla="*/ 7233 w 3661816"/>
                    <a:gd name="connsiteY7" fmla="*/ 2120532 h 2131395"/>
                    <a:gd name="connsiteX8" fmla="*/ 113 w 3661816"/>
                    <a:gd name="connsiteY8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37075 w 3658039"/>
                    <a:gd name="connsiteY2" fmla="*/ 1144771 h 2131395"/>
                    <a:gd name="connsiteX3" fmla="*/ 636959 w 3658039"/>
                    <a:gd name="connsiteY3" fmla="*/ 1536339 h 2131395"/>
                    <a:gd name="connsiteX4" fmla="*/ 1350469 w 3658039"/>
                    <a:gd name="connsiteY4" fmla="*/ 1631457 h 2131395"/>
                    <a:gd name="connsiteX5" fmla="*/ 3650362 w 3658039"/>
                    <a:gd name="connsiteY5" fmla="*/ 1944714 h 2131395"/>
                    <a:gd name="connsiteX6" fmla="*/ 3658039 w 3658039"/>
                    <a:gd name="connsiteY6" fmla="*/ 2131395 h 2131395"/>
                    <a:gd name="connsiteX7" fmla="*/ 7233 w 3658039"/>
                    <a:gd name="connsiteY7" fmla="*/ 2120532 h 2131395"/>
                    <a:gd name="connsiteX8" fmla="*/ 113 w 3658039"/>
                    <a:gd name="connsiteY8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37075 w 3658039"/>
                    <a:gd name="connsiteY2" fmla="*/ 1144771 h 2131395"/>
                    <a:gd name="connsiteX3" fmla="*/ 636959 w 3658039"/>
                    <a:gd name="connsiteY3" fmla="*/ 1536339 h 2131395"/>
                    <a:gd name="connsiteX4" fmla="*/ 1361923 w 3658039"/>
                    <a:gd name="connsiteY4" fmla="*/ 1676546 h 2131395"/>
                    <a:gd name="connsiteX5" fmla="*/ 3650362 w 3658039"/>
                    <a:gd name="connsiteY5" fmla="*/ 1944714 h 2131395"/>
                    <a:gd name="connsiteX6" fmla="*/ 3658039 w 3658039"/>
                    <a:gd name="connsiteY6" fmla="*/ 2131395 h 2131395"/>
                    <a:gd name="connsiteX7" fmla="*/ 7233 w 3658039"/>
                    <a:gd name="connsiteY7" fmla="*/ 2120532 h 2131395"/>
                    <a:gd name="connsiteX8" fmla="*/ 113 w 3658039"/>
                    <a:gd name="connsiteY8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37075 w 3658039"/>
                    <a:gd name="connsiteY2" fmla="*/ 1144771 h 2131395"/>
                    <a:gd name="connsiteX3" fmla="*/ 636959 w 3658039"/>
                    <a:gd name="connsiteY3" fmla="*/ 1536339 h 2131395"/>
                    <a:gd name="connsiteX4" fmla="*/ 1361923 w 3658039"/>
                    <a:gd name="connsiteY4" fmla="*/ 1676546 h 2131395"/>
                    <a:gd name="connsiteX5" fmla="*/ 1619115 w 3658039"/>
                    <a:gd name="connsiteY5" fmla="*/ 1727428 h 2131395"/>
                    <a:gd name="connsiteX6" fmla="*/ 3650362 w 3658039"/>
                    <a:gd name="connsiteY6" fmla="*/ 1944714 h 2131395"/>
                    <a:gd name="connsiteX7" fmla="*/ 3658039 w 3658039"/>
                    <a:gd name="connsiteY7" fmla="*/ 2131395 h 2131395"/>
                    <a:gd name="connsiteX8" fmla="*/ 7233 w 3658039"/>
                    <a:gd name="connsiteY8" fmla="*/ 2120532 h 2131395"/>
                    <a:gd name="connsiteX9" fmla="*/ 113 w 3658039"/>
                    <a:gd name="connsiteY9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37075 w 3658039"/>
                    <a:gd name="connsiteY2" fmla="*/ 1144771 h 2131395"/>
                    <a:gd name="connsiteX3" fmla="*/ 636959 w 3658039"/>
                    <a:gd name="connsiteY3" fmla="*/ 1536339 h 2131395"/>
                    <a:gd name="connsiteX4" fmla="*/ 1361923 w 3658039"/>
                    <a:gd name="connsiteY4" fmla="*/ 1688843 h 2131395"/>
                    <a:gd name="connsiteX5" fmla="*/ 1619115 w 3658039"/>
                    <a:gd name="connsiteY5" fmla="*/ 1727428 h 2131395"/>
                    <a:gd name="connsiteX6" fmla="*/ 3650362 w 3658039"/>
                    <a:gd name="connsiteY6" fmla="*/ 1944714 h 2131395"/>
                    <a:gd name="connsiteX7" fmla="*/ 3658039 w 3658039"/>
                    <a:gd name="connsiteY7" fmla="*/ 2131395 h 2131395"/>
                    <a:gd name="connsiteX8" fmla="*/ 7233 w 3658039"/>
                    <a:gd name="connsiteY8" fmla="*/ 2120532 h 2131395"/>
                    <a:gd name="connsiteX9" fmla="*/ 113 w 3658039"/>
                    <a:gd name="connsiteY9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37075 w 3658039"/>
                    <a:gd name="connsiteY2" fmla="*/ 1144771 h 2131395"/>
                    <a:gd name="connsiteX3" fmla="*/ 621687 w 3658039"/>
                    <a:gd name="connsiteY3" fmla="*/ 1552735 h 2131395"/>
                    <a:gd name="connsiteX4" fmla="*/ 1361923 w 3658039"/>
                    <a:gd name="connsiteY4" fmla="*/ 1688843 h 2131395"/>
                    <a:gd name="connsiteX5" fmla="*/ 1619115 w 3658039"/>
                    <a:gd name="connsiteY5" fmla="*/ 1727428 h 2131395"/>
                    <a:gd name="connsiteX6" fmla="*/ 3650362 w 3658039"/>
                    <a:gd name="connsiteY6" fmla="*/ 1944714 h 2131395"/>
                    <a:gd name="connsiteX7" fmla="*/ 3658039 w 3658039"/>
                    <a:gd name="connsiteY7" fmla="*/ 2131395 h 2131395"/>
                    <a:gd name="connsiteX8" fmla="*/ 7233 w 3658039"/>
                    <a:gd name="connsiteY8" fmla="*/ 2120532 h 2131395"/>
                    <a:gd name="connsiteX9" fmla="*/ 113 w 3658039"/>
                    <a:gd name="connsiteY9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37075 w 3658039"/>
                    <a:gd name="connsiteY2" fmla="*/ 1144771 h 2131395"/>
                    <a:gd name="connsiteX3" fmla="*/ 621687 w 3658039"/>
                    <a:gd name="connsiteY3" fmla="*/ 1552735 h 2131395"/>
                    <a:gd name="connsiteX4" fmla="*/ 992965 w 3658039"/>
                    <a:gd name="connsiteY4" fmla="*/ 1645448 h 2131395"/>
                    <a:gd name="connsiteX5" fmla="*/ 1361923 w 3658039"/>
                    <a:gd name="connsiteY5" fmla="*/ 1688843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37075 w 3658039"/>
                    <a:gd name="connsiteY2" fmla="*/ 1144771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45448 h 2131395"/>
                    <a:gd name="connsiteX5" fmla="*/ 1361923 w 3658039"/>
                    <a:gd name="connsiteY5" fmla="*/ 1688843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37075 w 3658039"/>
                    <a:gd name="connsiteY2" fmla="*/ 1144771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45448 h 2131395"/>
                    <a:gd name="connsiteX5" fmla="*/ 1361923 w 3658039"/>
                    <a:gd name="connsiteY5" fmla="*/ 1688843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37075 w 3658039"/>
                    <a:gd name="connsiteY2" fmla="*/ 1144771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45448 h 2131395"/>
                    <a:gd name="connsiteX5" fmla="*/ 1361923 w 3658039"/>
                    <a:gd name="connsiteY5" fmla="*/ 1688843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37075 w 3658039"/>
                    <a:gd name="connsiteY2" fmla="*/ 1148870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45448 h 2131395"/>
                    <a:gd name="connsiteX5" fmla="*/ 1361923 w 3658039"/>
                    <a:gd name="connsiteY5" fmla="*/ 1688843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37075 w 3658039"/>
                    <a:gd name="connsiteY2" fmla="*/ 1148870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45448 h 2131395"/>
                    <a:gd name="connsiteX5" fmla="*/ 1361923 w 3658039"/>
                    <a:gd name="connsiteY5" fmla="*/ 1688843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37075 w 3658039"/>
                    <a:gd name="connsiteY2" fmla="*/ 1148870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45448 h 2131395"/>
                    <a:gd name="connsiteX5" fmla="*/ 1361923 w 3658039"/>
                    <a:gd name="connsiteY5" fmla="*/ 1688843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37075 w 3658039"/>
                    <a:gd name="connsiteY2" fmla="*/ 1148870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45448 h 2131395"/>
                    <a:gd name="connsiteX5" fmla="*/ 1361923 w 3658039"/>
                    <a:gd name="connsiteY5" fmla="*/ 1688843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44771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45448 h 2131395"/>
                    <a:gd name="connsiteX5" fmla="*/ 1361923 w 3658039"/>
                    <a:gd name="connsiteY5" fmla="*/ 1688843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44771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53646 h 2131395"/>
                    <a:gd name="connsiteX5" fmla="*/ 1361923 w 3658039"/>
                    <a:gd name="connsiteY5" fmla="*/ 1688843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44771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53646 h 2131395"/>
                    <a:gd name="connsiteX5" fmla="*/ 1354287 w 3658039"/>
                    <a:gd name="connsiteY5" fmla="*/ 1705239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53646 h 2131395"/>
                    <a:gd name="connsiteX5" fmla="*/ 1354287 w 3658039"/>
                    <a:gd name="connsiteY5" fmla="*/ 1705239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53646 h 2131395"/>
                    <a:gd name="connsiteX5" fmla="*/ 1354287 w 3658039"/>
                    <a:gd name="connsiteY5" fmla="*/ 1705239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53646 h 2131395"/>
                    <a:gd name="connsiteX5" fmla="*/ 1354287 w 3658039"/>
                    <a:gd name="connsiteY5" fmla="*/ 1705239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53646 h 2131395"/>
                    <a:gd name="connsiteX5" fmla="*/ 1354287 w 3658039"/>
                    <a:gd name="connsiteY5" fmla="*/ 1705239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53646 h 2131395"/>
                    <a:gd name="connsiteX5" fmla="*/ 1354287 w 3658039"/>
                    <a:gd name="connsiteY5" fmla="*/ 1705239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575871 w 3658039"/>
                    <a:gd name="connsiteY3" fmla="*/ 1544537 h 2131395"/>
                    <a:gd name="connsiteX4" fmla="*/ 992965 w 3658039"/>
                    <a:gd name="connsiteY4" fmla="*/ 1653646 h 2131395"/>
                    <a:gd name="connsiteX5" fmla="*/ 1354287 w 3658039"/>
                    <a:gd name="connsiteY5" fmla="*/ 1705239 h 2131395"/>
                    <a:gd name="connsiteX6" fmla="*/ 1619115 w 3658039"/>
                    <a:gd name="connsiteY6" fmla="*/ 1727428 h 2131395"/>
                    <a:gd name="connsiteX7" fmla="*/ 3650362 w 3658039"/>
                    <a:gd name="connsiteY7" fmla="*/ 1944714 h 2131395"/>
                    <a:gd name="connsiteX8" fmla="*/ 3658039 w 3658039"/>
                    <a:gd name="connsiteY8" fmla="*/ 2131395 h 2131395"/>
                    <a:gd name="connsiteX9" fmla="*/ 7233 w 3658039"/>
                    <a:gd name="connsiteY9" fmla="*/ 2120532 h 2131395"/>
                    <a:gd name="connsiteX10" fmla="*/ 113 w 3658039"/>
                    <a:gd name="connsiteY10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347725 w 3658039"/>
                    <a:gd name="connsiteY3" fmla="*/ 1403608 h 2131395"/>
                    <a:gd name="connsiteX4" fmla="*/ 575871 w 3658039"/>
                    <a:gd name="connsiteY4" fmla="*/ 1544537 h 2131395"/>
                    <a:gd name="connsiteX5" fmla="*/ 992965 w 3658039"/>
                    <a:gd name="connsiteY5" fmla="*/ 1653646 h 2131395"/>
                    <a:gd name="connsiteX6" fmla="*/ 1354287 w 3658039"/>
                    <a:gd name="connsiteY6" fmla="*/ 1705239 h 2131395"/>
                    <a:gd name="connsiteX7" fmla="*/ 1619115 w 3658039"/>
                    <a:gd name="connsiteY7" fmla="*/ 1727428 h 2131395"/>
                    <a:gd name="connsiteX8" fmla="*/ 3650362 w 3658039"/>
                    <a:gd name="connsiteY8" fmla="*/ 1944714 h 2131395"/>
                    <a:gd name="connsiteX9" fmla="*/ 3658039 w 3658039"/>
                    <a:gd name="connsiteY9" fmla="*/ 2131395 h 2131395"/>
                    <a:gd name="connsiteX10" fmla="*/ 7233 w 3658039"/>
                    <a:gd name="connsiteY10" fmla="*/ 2120532 h 2131395"/>
                    <a:gd name="connsiteX11" fmla="*/ 113 w 3658039"/>
                    <a:gd name="connsiteY11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347725 w 3658039"/>
                    <a:gd name="connsiteY3" fmla="*/ 1403608 h 2131395"/>
                    <a:gd name="connsiteX4" fmla="*/ 575871 w 3658039"/>
                    <a:gd name="connsiteY4" fmla="*/ 1544537 h 2131395"/>
                    <a:gd name="connsiteX5" fmla="*/ 992965 w 3658039"/>
                    <a:gd name="connsiteY5" fmla="*/ 1653646 h 2131395"/>
                    <a:gd name="connsiteX6" fmla="*/ 1354287 w 3658039"/>
                    <a:gd name="connsiteY6" fmla="*/ 1705239 h 2131395"/>
                    <a:gd name="connsiteX7" fmla="*/ 1619115 w 3658039"/>
                    <a:gd name="connsiteY7" fmla="*/ 1727428 h 2131395"/>
                    <a:gd name="connsiteX8" fmla="*/ 3650362 w 3658039"/>
                    <a:gd name="connsiteY8" fmla="*/ 1944714 h 2131395"/>
                    <a:gd name="connsiteX9" fmla="*/ 3658039 w 3658039"/>
                    <a:gd name="connsiteY9" fmla="*/ 2131395 h 2131395"/>
                    <a:gd name="connsiteX10" fmla="*/ 7233 w 3658039"/>
                    <a:gd name="connsiteY10" fmla="*/ 2120532 h 2131395"/>
                    <a:gd name="connsiteX11" fmla="*/ 113 w 3658039"/>
                    <a:gd name="connsiteY11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347725 w 3658039"/>
                    <a:gd name="connsiteY3" fmla="*/ 1403608 h 2131395"/>
                    <a:gd name="connsiteX4" fmla="*/ 575871 w 3658039"/>
                    <a:gd name="connsiteY4" fmla="*/ 1544537 h 2131395"/>
                    <a:gd name="connsiteX5" fmla="*/ 992965 w 3658039"/>
                    <a:gd name="connsiteY5" fmla="*/ 1653646 h 2131395"/>
                    <a:gd name="connsiteX6" fmla="*/ 1354287 w 3658039"/>
                    <a:gd name="connsiteY6" fmla="*/ 1705239 h 2131395"/>
                    <a:gd name="connsiteX7" fmla="*/ 1619115 w 3658039"/>
                    <a:gd name="connsiteY7" fmla="*/ 1727428 h 2131395"/>
                    <a:gd name="connsiteX8" fmla="*/ 3650362 w 3658039"/>
                    <a:gd name="connsiteY8" fmla="*/ 1944714 h 2131395"/>
                    <a:gd name="connsiteX9" fmla="*/ 3658039 w 3658039"/>
                    <a:gd name="connsiteY9" fmla="*/ 2131395 h 2131395"/>
                    <a:gd name="connsiteX10" fmla="*/ 7233 w 3658039"/>
                    <a:gd name="connsiteY10" fmla="*/ 2120532 h 2131395"/>
                    <a:gd name="connsiteX11" fmla="*/ 113 w 3658039"/>
                    <a:gd name="connsiteY11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347725 w 3658039"/>
                    <a:gd name="connsiteY3" fmla="*/ 1403608 h 2131395"/>
                    <a:gd name="connsiteX4" fmla="*/ 575871 w 3658039"/>
                    <a:gd name="connsiteY4" fmla="*/ 1544537 h 2131395"/>
                    <a:gd name="connsiteX5" fmla="*/ 992965 w 3658039"/>
                    <a:gd name="connsiteY5" fmla="*/ 1653646 h 2131395"/>
                    <a:gd name="connsiteX6" fmla="*/ 1377195 w 3658039"/>
                    <a:gd name="connsiteY6" fmla="*/ 1688843 h 2131395"/>
                    <a:gd name="connsiteX7" fmla="*/ 1619115 w 3658039"/>
                    <a:gd name="connsiteY7" fmla="*/ 1727428 h 2131395"/>
                    <a:gd name="connsiteX8" fmla="*/ 3650362 w 3658039"/>
                    <a:gd name="connsiteY8" fmla="*/ 1944714 h 2131395"/>
                    <a:gd name="connsiteX9" fmla="*/ 3658039 w 3658039"/>
                    <a:gd name="connsiteY9" fmla="*/ 2131395 h 2131395"/>
                    <a:gd name="connsiteX10" fmla="*/ 7233 w 3658039"/>
                    <a:gd name="connsiteY10" fmla="*/ 2120532 h 2131395"/>
                    <a:gd name="connsiteX11" fmla="*/ 113 w 3658039"/>
                    <a:gd name="connsiteY11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347725 w 3658039"/>
                    <a:gd name="connsiteY3" fmla="*/ 1403608 h 2131395"/>
                    <a:gd name="connsiteX4" fmla="*/ 575871 w 3658039"/>
                    <a:gd name="connsiteY4" fmla="*/ 1544537 h 2131395"/>
                    <a:gd name="connsiteX5" fmla="*/ 992965 w 3658039"/>
                    <a:gd name="connsiteY5" fmla="*/ 1653646 h 2131395"/>
                    <a:gd name="connsiteX6" fmla="*/ 1377195 w 3658039"/>
                    <a:gd name="connsiteY6" fmla="*/ 1688843 h 2131395"/>
                    <a:gd name="connsiteX7" fmla="*/ 1615297 w 3658039"/>
                    <a:gd name="connsiteY7" fmla="*/ 1678240 h 2131395"/>
                    <a:gd name="connsiteX8" fmla="*/ 3650362 w 3658039"/>
                    <a:gd name="connsiteY8" fmla="*/ 1944714 h 2131395"/>
                    <a:gd name="connsiteX9" fmla="*/ 3658039 w 3658039"/>
                    <a:gd name="connsiteY9" fmla="*/ 2131395 h 2131395"/>
                    <a:gd name="connsiteX10" fmla="*/ 7233 w 3658039"/>
                    <a:gd name="connsiteY10" fmla="*/ 2120532 h 2131395"/>
                    <a:gd name="connsiteX11" fmla="*/ 113 w 3658039"/>
                    <a:gd name="connsiteY11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347725 w 3658039"/>
                    <a:gd name="connsiteY3" fmla="*/ 1403608 h 2131395"/>
                    <a:gd name="connsiteX4" fmla="*/ 575871 w 3658039"/>
                    <a:gd name="connsiteY4" fmla="*/ 1544537 h 2131395"/>
                    <a:gd name="connsiteX5" fmla="*/ 992965 w 3658039"/>
                    <a:gd name="connsiteY5" fmla="*/ 1653646 h 2131395"/>
                    <a:gd name="connsiteX6" fmla="*/ 1361923 w 3658039"/>
                    <a:gd name="connsiteY6" fmla="*/ 1664249 h 2131395"/>
                    <a:gd name="connsiteX7" fmla="*/ 1615297 w 3658039"/>
                    <a:gd name="connsiteY7" fmla="*/ 1678240 h 2131395"/>
                    <a:gd name="connsiteX8" fmla="*/ 3650362 w 3658039"/>
                    <a:gd name="connsiteY8" fmla="*/ 1944714 h 2131395"/>
                    <a:gd name="connsiteX9" fmla="*/ 3658039 w 3658039"/>
                    <a:gd name="connsiteY9" fmla="*/ 2131395 h 2131395"/>
                    <a:gd name="connsiteX10" fmla="*/ 7233 w 3658039"/>
                    <a:gd name="connsiteY10" fmla="*/ 2120532 h 2131395"/>
                    <a:gd name="connsiteX11" fmla="*/ 113 w 3658039"/>
                    <a:gd name="connsiteY11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347725 w 3658039"/>
                    <a:gd name="connsiteY3" fmla="*/ 1403608 h 2131395"/>
                    <a:gd name="connsiteX4" fmla="*/ 575871 w 3658039"/>
                    <a:gd name="connsiteY4" fmla="*/ 1544537 h 2131395"/>
                    <a:gd name="connsiteX5" fmla="*/ 977693 w 3658039"/>
                    <a:gd name="connsiteY5" fmla="*/ 1612656 h 2131395"/>
                    <a:gd name="connsiteX6" fmla="*/ 1361923 w 3658039"/>
                    <a:gd name="connsiteY6" fmla="*/ 1664249 h 2131395"/>
                    <a:gd name="connsiteX7" fmla="*/ 1615297 w 3658039"/>
                    <a:gd name="connsiteY7" fmla="*/ 1678240 h 2131395"/>
                    <a:gd name="connsiteX8" fmla="*/ 3650362 w 3658039"/>
                    <a:gd name="connsiteY8" fmla="*/ 1944714 h 2131395"/>
                    <a:gd name="connsiteX9" fmla="*/ 3658039 w 3658039"/>
                    <a:gd name="connsiteY9" fmla="*/ 2131395 h 2131395"/>
                    <a:gd name="connsiteX10" fmla="*/ 7233 w 3658039"/>
                    <a:gd name="connsiteY10" fmla="*/ 2120532 h 2131395"/>
                    <a:gd name="connsiteX11" fmla="*/ 113 w 3658039"/>
                    <a:gd name="connsiteY11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347725 w 3658039"/>
                    <a:gd name="connsiteY3" fmla="*/ 1403608 h 2131395"/>
                    <a:gd name="connsiteX4" fmla="*/ 568235 w 3658039"/>
                    <a:gd name="connsiteY4" fmla="*/ 1515844 h 2131395"/>
                    <a:gd name="connsiteX5" fmla="*/ 977693 w 3658039"/>
                    <a:gd name="connsiteY5" fmla="*/ 1612656 h 2131395"/>
                    <a:gd name="connsiteX6" fmla="*/ 1361923 w 3658039"/>
                    <a:gd name="connsiteY6" fmla="*/ 1664249 h 2131395"/>
                    <a:gd name="connsiteX7" fmla="*/ 1615297 w 3658039"/>
                    <a:gd name="connsiteY7" fmla="*/ 1678240 h 2131395"/>
                    <a:gd name="connsiteX8" fmla="*/ 3650362 w 3658039"/>
                    <a:gd name="connsiteY8" fmla="*/ 1944714 h 2131395"/>
                    <a:gd name="connsiteX9" fmla="*/ 3658039 w 3658039"/>
                    <a:gd name="connsiteY9" fmla="*/ 2131395 h 2131395"/>
                    <a:gd name="connsiteX10" fmla="*/ 7233 w 3658039"/>
                    <a:gd name="connsiteY10" fmla="*/ 2120532 h 2131395"/>
                    <a:gd name="connsiteX11" fmla="*/ 113 w 3658039"/>
                    <a:gd name="connsiteY11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347725 w 3658039"/>
                    <a:gd name="connsiteY3" fmla="*/ 1403608 h 2131395"/>
                    <a:gd name="connsiteX4" fmla="*/ 568235 w 3658039"/>
                    <a:gd name="connsiteY4" fmla="*/ 1515844 h 2131395"/>
                    <a:gd name="connsiteX5" fmla="*/ 977693 w 3658039"/>
                    <a:gd name="connsiteY5" fmla="*/ 1612656 h 2131395"/>
                    <a:gd name="connsiteX6" fmla="*/ 1361923 w 3658039"/>
                    <a:gd name="connsiteY6" fmla="*/ 1664249 h 2131395"/>
                    <a:gd name="connsiteX7" fmla="*/ 1649659 w 3658039"/>
                    <a:gd name="connsiteY7" fmla="*/ 1711032 h 2131395"/>
                    <a:gd name="connsiteX8" fmla="*/ 3650362 w 3658039"/>
                    <a:gd name="connsiteY8" fmla="*/ 1944714 h 2131395"/>
                    <a:gd name="connsiteX9" fmla="*/ 3658039 w 3658039"/>
                    <a:gd name="connsiteY9" fmla="*/ 2131395 h 2131395"/>
                    <a:gd name="connsiteX10" fmla="*/ 7233 w 3658039"/>
                    <a:gd name="connsiteY10" fmla="*/ 2120532 h 2131395"/>
                    <a:gd name="connsiteX11" fmla="*/ 113 w 3658039"/>
                    <a:gd name="connsiteY11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347725 w 3658039"/>
                    <a:gd name="connsiteY3" fmla="*/ 1403608 h 2131395"/>
                    <a:gd name="connsiteX4" fmla="*/ 568235 w 3658039"/>
                    <a:gd name="connsiteY4" fmla="*/ 1515844 h 2131395"/>
                    <a:gd name="connsiteX5" fmla="*/ 977693 w 3658039"/>
                    <a:gd name="connsiteY5" fmla="*/ 1612656 h 2131395"/>
                    <a:gd name="connsiteX6" fmla="*/ 1361923 w 3658039"/>
                    <a:gd name="connsiteY6" fmla="*/ 1664249 h 2131395"/>
                    <a:gd name="connsiteX7" fmla="*/ 1649659 w 3658039"/>
                    <a:gd name="connsiteY7" fmla="*/ 1711032 h 2131395"/>
                    <a:gd name="connsiteX8" fmla="*/ 2294899 w 3658039"/>
                    <a:gd name="connsiteY8" fmla="*/ 1784814 h 2131395"/>
                    <a:gd name="connsiteX9" fmla="*/ 3650362 w 3658039"/>
                    <a:gd name="connsiteY9" fmla="*/ 1944714 h 2131395"/>
                    <a:gd name="connsiteX10" fmla="*/ 3658039 w 3658039"/>
                    <a:gd name="connsiteY10" fmla="*/ 2131395 h 2131395"/>
                    <a:gd name="connsiteX11" fmla="*/ 7233 w 3658039"/>
                    <a:gd name="connsiteY11" fmla="*/ 2120532 h 2131395"/>
                    <a:gd name="connsiteX12" fmla="*/ 113 w 3658039"/>
                    <a:gd name="connsiteY12" fmla="*/ 152859 h 2131395"/>
                    <a:gd name="connsiteX0" fmla="*/ 113 w 3658039"/>
                    <a:gd name="connsiteY0" fmla="*/ 152859 h 2131395"/>
                    <a:gd name="connsiteX1" fmla="*/ 19378 w 3658039"/>
                    <a:gd name="connsiteY1" fmla="*/ 243595 h 2131395"/>
                    <a:gd name="connsiteX2" fmla="*/ 140893 w 3658039"/>
                    <a:gd name="connsiteY2" fmla="*/ 1124276 h 2131395"/>
                    <a:gd name="connsiteX3" fmla="*/ 347725 w 3658039"/>
                    <a:gd name="connsiteY3" fmla="*/ 1403608 h 2131395"/>
                    <a:gd name="connsiteX4" fmla="*/ 568235 w 3658039"/>
                    <a:gd name="connsiteY4" fmla="*/ 1515844 h 2131395"/>
                    <a:gd name="connsiteX5" fmla="*/ 977693 w 3658039"/>
                    <a:gd name="connsiteY5" fmla="*/ 1612656 h 2131395"/>
                    <a:gd name="connsiteX6" fmla="*/ 1361923 w 3658039"/>
                    <a:gd name="connsiteY6" fmla="*/ 1664249 h 2131395"/>
                    <a:gd name="connsiteX7" fmla="*/ 1649659 w 3658039"/>
                    <a:gd name="connsiteY7" fmla="*/ 1711032 h 2131395"/>
                    <a:gd name="connsiteX8" fmla="*/ 2325443 w 3658039"/>
                    <a:gd name="connsiteY8" fmla="*/ 1797111 h 2131395"/>
                    <a:gd name="connsiteX9" fmla="*/ 3650362 w 3658039"/>
                    <a:gd name="connsiteY9" fmla="*/ 1944714 h 2131395"/>
                    <a:gd name="connsiteX10" fmla="*/ 3658039 w 3658039"/>
                    <a:gd name="connsiteY10" fmla="*/ 2131395 h 2131395"/>
                    <a:gd name="connsiteX11" fmla="*/ 7233 w 3658039"/>
                    <a:gd name="connsiteY11" fmla="*/ 2120532 h 2131395"/>
                    <a:gd name="connsiteX12" fmla="*/ 113 w 3658039"/>
                    <a:gd name="connsiteY12" fmla="*/ 152859 h 2131395"/>
                    <a:gd name="connsiteX0" fmla="*/ 113 w 5063977"/>
                    <a:gd name="connsiteY0" fmla="*/ 152859 h 2143863"/>
                    <a:gd name="connsiteX1" fmla="*/ 19378 w 5063977"/>
                    <a:gd name="connsiteY1" fmla="*/ 243595 h 2143863"/>
                    <a:gd name="connsiteX2" fmla="*/ 140893 w 5063977"/>
                    <a:gd name="connsiteY2" fmla="*/ 1124276 h 2143863"/>
                    <a:gd name="connsiteX3" fmla="*/ 347725 w 5063977"/>
                    <a:gd name="connsiteY3" fmla="*/ 1403608 h 2143863"/>
                    <a:gd name="connsiteX4" fmla="*/ 568235 w 5063977"/>
                    <a:gd name="connsiteY4" fmla="*/ 1515844 h 2143863"/>
                    <a:gd name="connsiteX5" fmla="*/ 977693 w 5063977"/>
                    <a:gd name="connsiteY5" fmla="*/ 1612656 h 2143863"/>
                    <a:gd name="connsiteX6" fmla="*/ 1361923 w 5063977"/>
                    <a:gd name="connsiteY6" fmla="*/ 1664249 h 2143863"/>
                    <a:gd name="connsiteX7" fmla="*/ 1649659 w 5063977"/>
                    <a:gd name="connsiteY7" fmla="*/ 1711032 h 2143863"/>
                    <a:gd name="connsiteX8" fmla="*/ 2325443 w 5063977"/>
                    <a:gd name="connsiteY8" fmla="*/ 1797111 h 2143863"/>
                    <a:gd name="connsiteX9" fmla="*/ 3650362 w 5063977"/>
                    <a:gd name="connsiteY9" fmla="*/ 1944714 h 2143863"/>
                    <a:gd name="connsiteX10" fmla="*/ 5063977 w 5063977"/>
                    <a:gd name="connsiteY10" fmla="*/ 2143863 h 2143863"/>
                    <a:gd name="connsiteX11" fmla="*/ 7233 w 5063977"/>
                    <a:gd name="connsiteY11" fmla="*/ 2120532 h 2143863"/>
                    <a:gd name="connsiteX12" fmla="*/ 113 w 5063977"/>
                    <a:gd name="connsiteY12" fmla="*/ 152859 h 2143863"/>
                    <a:gd name="connsiteX0" fmla="*/ 113 w 5063977"/>
                    <a:gd name="connsiteY0" fmla="*/ 152859 h 2143863"/>
                    <a:gd name="connsiteX1" fmla="*/ 19378 w 5063977"/>
                    <a:gd name="connsiteY1" fmla="*/ 243595 h 2143863"/>
                    <a:gd name="connsiteX2" fmla="*/ 140893 w 5063977"/>
                    <a:gd name="connsiteY2" fmla="*/ 1124276 h 2143863"/>
                    <a:gd name="connsiteX3" fmla="*/ 347725 w 5063977"/>
                    <a:gd name="connsiteY3" fmla="*/ 1403608 h 2143863"/>
                    <a:gd name="connsiteX4" fmla="*/ 568235 w 5063977"/>
                    <a:gd name="connsiteY4" fmla="*/ 1515844 h 2143863"/>
                    <a:gd name="connsiteX5" fmla="*/ 977693 w 5063977"/>
                    <a:gd name="connsiteY5" fmla="*/ 1612656 h 2143863"/>
                    <a:gd name="connsiteX6" fmla="*/ 1361923 w 5063977"/>
                    <a:gd name="connsiteY6" fmla="*/ 1664249 h 2143863"/>
                    <a:gd name="connsiteX7" fmla="*/ 1649659 w 5063977"/>
                    <a:gd name="connsiteY7" fmla="*/ 1711032 h 2143863"/>
                    <a:gd name="connsiteX8" fmla="*/ 2325443 w 5063977"/>
                    <a:gd name="connsiteY8" fmla="*/ 1797111 h 2143863"/>
                    <a:gd name="connsiteX9" fmla="*/ 2976818 w 5063977"/>
                    <a:gd name="connsiteY9" fmla="*/ 1894749 h 2143863"/>
                    <a:gd name="connsiteX10" fmla="*/ 3650362 w 5063977"/>
                    <a:gd name="connsiteY10" fmla="*/ 1944714 h 2143863"/>
                    <a:gd name="connsiteX11" fmla="*/ 5063977 w 5063977"/>
                    <a:gd name="connsiteY11" fmla="*/ 2143863 h 2143863"/>
                    <a:gd name="connsiteX12" fmla="*/ 7233 w 5063977"/>
                    <a:gd name="connsiteY12" fmla="*/ 2120532 h 2143863"/>
                    <a:gd name="connsiteX13" fmla="*/ 113 w 5063977"/>
                    <a:gd name="connsiteY13" fmla="*/ 152859 h 2143863"/>
                    <a:gd name="connsiteX0" fmla="*/ 113 w 5063977"/>
                    <a:gd name="connsiteY0" fmla="*/ 152859 h 2143863"/>
                    <a:gd name="connsiteX1" fmla="*/ 19378 w 5063977"/>
                    <a:gd name="connsiteY1" fmla="*/ 243595 h 2143863"/>
                    <a:gd name="connsiteX2" fmla="*/ 140893 w 5063977"/>
                    <a:gd name="connsiteY2" fmla="*/ 1124276 h 2143863"/>
                    <a:gd name="connsiteX3" fmla="*/ 347725 w 5063977"/>
                    <a:gd name="connsiteY3" fmla="*/ 1403608 h 2143863"/>
                    <a:gd name="connsiteX4" fmla="*/ 568235 w 5063977"/>
                    <a:gd name="connsiteY4" fmla="*/ 1515844 h 2143863"/>
                    <a:gd name="connsiteX5" fmla="*/ 977693 w 5063977"/>
                    <a:gd name="connsiteY5" fmla="*/ 1612656 h 2143863"/>
                    <a:gd name="connsiteX6" fmla="*/ 1361923 w 5063977"/>
                    <a:gd name="connsiteY6" fmla="*/ 1664249 h 2143863"/>
                    <a:gd name="connsiteX7" fmla="*/ 1649659 w 5063977"/>
                    <a:gd name="connsiteY7" fmla="*/ 1711032 h 2143863"/>
                    <a:gd name="connsiteX8" fmla="*/ 2325443 w 5063977"/>
                    <a:gd name="connsiteY8" fmla="*/ 1797111 h 2143863"/>
                    <a:gd name="connsiteX9" fmla="*/ 2976818 w 5063977"/>
                    <a:gd name="connsiteY9" fmla="*/ 1878126 h 2143863"/>
                    <a:gd name="connsiteX10" fmla="*/ 3650362 w 5063977"/>
                    <a:gd name="connsiteY10" fmla="*/ 1944714 h 2143863"/>
                    <a:gd name="connsiteX11" fmla="*/ 5063977 w 5063977"/>
                    <a:gd name="connsiteY11" fmla="*/ 2143863 h 2143863"/>
                    <a:gd name="connsiteX12" fmla="*/ 7233 w 5063977"/>
                    <a:gd name="connsiteY12" fmla="*/ 2120532 h 2143863"/>
                    <a:gd name="connsiteX13" fmla="*/ 113 w 5063977"/>
                    <a:gd name="connsiteY13" fmla="*/ 152859 h 2143863"/>
                    <a:gd name="connsiteX0" fmla="*/ 113 w 5063977"/>
                    <a:gd name="connsiteY0" fmla="*/ 152859 h 2143863"/>
                    <a:gd name="connsiteX1" fmla="*/ 19378 w 5063977"/>
                    <a:gd name="connsiteY1" fmla="*/ 243595 h 2143863"/>
                    <a:gd name="connsiteX2" fmla="*/ 140893 w 5063977"/>
                    <a:gd name="connsiteY2" fmla="*/ 1124276 h 2143863"/>
                    <a:gd name="connsiteX3" fmla="*/ 347725 w 5063977"/>
                    <a:gd name="connsiteY3" fmla="*/ 1403608 h 2143863"/>
                    <a:gd name="connsiteX4" fmla="*/ 568235 w 5063977"/>
                    <a:gd name="connsiteY4" fmla="*/ 1515844 h 2143863"/>
                    <a:gd name="connsiteX5" fmla="*/ 977693 w 5063977"/>
                    <a:gd name="connsiteY5" fmla="*/ 1612656 h 2143863"/>
                    <a:gd name="connsiteX6" fmla="*/ 1361923 w 5063977"/>
                    <a:gd name="connsiteY6" fmla="*/ 1664249 h 2143863"/>
                    <a:gd name="connsiteX7" fmla="*/ 1649659 w 5063977"/>
                    <a:gd name="connsiteY7" fmla="*/ 1711032 h 2143863"/>
                    <a:gd name="connsiteX8" fmla="*/ 2325443 w 5063977"/>
                    <a:gd name="connsiteY8" fmla="*/ 1797111 h 2143863"/>
                    <a:gd name="connsiteX9" fmla="*/ 2976818 w 5063977"/>
                    <a:gd name="connsiteY9" fmla="*/ 1878126 h 2143863"/>
                    <a:gd name="connsiteX10" fmla="*/ 3650362 w 5063977"/>
                    <a:gd name="connsiteY10" fmla="*/ 1953026 h 2143863"/>
                    <a:gd name="connsiteX11" fmla="*/ 5063977 w 5063977"/>
                    <a:gd name="connsiteY11" fmla="*/ 2143863 h 2143863"/>
                    <a:gd name="connsiteX12" fmla="*/ 7233 w 5063977"/>
                    <a:gd name="connsiteY12" fmla="*/ 2120532 h 2143863"/>
                    <a:gd name="connsiteX13" fmla="*/ 113 w 5063977"/>
                    <a:gd name="connsiteY13" fmla="*/ 152859 h 2143863"/>
                    <a:gd name="connsiteX0" fmla="*/ 113 w 5063977"/>
                    <a:gd name="connsiteY0" fmla="*/ 152859 h 2143863"/>
                    <a:gd name="connsiteX1" fmla="*/ 19378 w 5063977"/>
                    <a:gd name="connsiteY1" fmla="*/ 243595 h 2143863"/>
                    <a:gd name="connsiteX2" fmla="*/ 140893 w 5063977"/>
                    <a:gd name="connsiteY2" fmla="*/ 1124276 h 2143863"/>
                    <a:gd name="connsiteX3" fmla="*/ 347725 w 5063977"/>
                    <a:gd name="connsiteY3" fmla="*/ 1403608 h 2143863"/>
                    <a:gd name="connsiteX4" fmla="*/ 568235 w 5063977"/>
                    <a:gd name="connsiteY4" fmla="*/ 1515844 h 2143863"/>
                    <a:gd name="connsiteX5" fmla="*/ 977693 w 5063977"/>
                    <a:gd name="connsiteY5" fmla="*/ 1612656 h 2143863"/>
                    <a:gd name="connsiteX6" fmla="*/ 1361923 w 5063977"/>
                    <a:gd name="connsiteY6" fmla="*/ 1664249 h 2143863"/>
                    <a:gd name="connsiteX7" fmla="*/ 1649659 w 5063977"/>
                    <a:gd name="connsiteY7" fmla="*/ 1711032 h 2143863"/>
                    <a:gd name="connsiteX8" fmla="*/ 2325443 w 5063977"/>
                    <a:gd name="connsiteY8" fmla="*/ 1797111 h 2143863"/>
                    <a:gd name="connsiteX9" fmla="*/ 2976818 w 5063977"/>
                    <a:gd name="connsiteY9" fmla="*/ 1878126 h 2143863"/>
                    <a:gd name="connsiteX10" fmla="*/ 3650362 w 5063977"/>
                    <a:gd name="connsiteY10" fmla="*/ 1953026 h 2143863"/>
                    <a:gd name="connsiteX11" fmla="*/ 5063977 w 5063977"/>
                    <a:gd name="connsiteY11" fmla="*/ 2143863 h 2143863"/>
                    <a:gd name="connsiteX12" fmla="*/ 7233 w 5063977"/>
                    <a:gd name="connsiteY12" fmla="*/ 2120532 h 2143863"/>
                    <a:gd name="connsiteX13" fmla="*/ 113 w 5063977"/>
                    <a:gd name="connsiteY13" fmla="*/ 152859 h 2143863"/>
                    <a:gd name="connsiteX0" fmla="*/ 113 w 5063977"/>
                    <a:gd name="connsiteY0" fmla="*/ 152859 h 2143863"/>
                    <a:gd name="connsiteX1" fmla="*/ 19378 w 5063977"/>
                    <a:gd name="connsiteY1" fmla="*/ 243595 h 2143863"/>
                    <a:gd name="connsiteX2" fmla="*/ 140893 w 5063977"/>
                    <a:gd name="connsiteY2" fmla="*/ 1124276 h 2143863"/>
                    <a:gd name="connsiteX3" fmla="*/ 347725 w 5063977"/>
                    <a:gd name="connsiteY3" fmla="*/ 1403608 h 2143863"/>
                    <a:gd name="connsiteX4" fmla="*/ 568235 w 5063977"/>
                    <a:gd name="connsiteY4" fmla="*/ 1515844 h 2143863"/>
                    <a:gd name="connsiteX5" fmla="*/ 977693 w 5063977"/>
                    <a:gd name="connsiteY5" fmla="*/ 1612656 h 2143863"/>
                    <a:gd name="connsiteX6" fmla="*/ 1361923 w 5063977"/>
                    <a:gd name="connsiteY6" fmla="*/ 1664249 h 2143863"/>
                    <a:gd name="connsiteX7" fmla="*/ 1649659 w 5063977"/>
                    <a:gd name="connsiteY7" fmla="*/ 1711032 h 2143863"/>
                    <a:gd name="connsiteX8" fmla="*/ 2325443 w 5063977"/>
                    <a:gd name="connsiteY8" fmla="*/ 1797111 h 2143863"/>
                    <a:gd name="connsiteX9" fmla="*/ 2976818 w 5063977"/>
                    <a:gd name="connsiteY9" fmla="*/ 1878126 h 2143863"/>
                    <a:gd name="connsiteX10" fmla="*/ 3650362 w 5063977"/>
                    <a:gd name="connsiteY10" fmla="*/ 1953026 h 2143863"/>
                    <a:gd name="connsiteX11" fmla="*/ 5063977 w 5063977"/>
                    <a:gd name="connsiteY11" fmla="*/ 2143863 h 2143863"/>
                    <a:gd name="connsiteX12" fmla="*/ 7233 w 5063977"/>
                    <a:gd name="connsiteY12" fmla="*/ 2120532 h 2143863"/>
                    <a:gd name="connsiteX13" fmla="*/ 113 w 5063977"/>
                    <a:gd name="connsiteY13" fmla="*/ 152859 h 2143863"/>
                    <a:gd name="connsiteX0" fmla="*/ 113 w 5048268"/>
                    <a:gd name="connsiteY0" fmla="*/ 152859 h 2148019"/>
                    <a:gd name="connsiteX1" fmla="*/ 19378 w 5048268"/>
                    <a:gd name="connsiteY1" fmla="*/ 243595 h 2148019"/>
                    <a:gd name="connsiteX2" fmla="*/ 140893 w 5048268"/>
                    <a:gd name="connsiteY2" fmla="*/ 1124276 h 2148019"/>
                    <a:gd name="connsiteX3" fmla="*/ 347725 w 5048268"/>
                    <a:gd name="connsiteY3" fmla="*/ 1403608 h 2148019"/>
                    <a:gd name="connsiteX4" fmla="*/ 568235 w 5048268"/>
                    <a:gd name="connsiteY4" fmla="*/ 1515844 h 2148019"/>
                    <a:gd name="connsiteX5" fmla="*/ 977693 w 5048268"/>
                    <a:gd name="connsiteY5" fmla="*/ 1612656 h 2148019"/>
                    <a:gd name="connsiteX6" fmla="*/ 1361923 w 5048268"/>
                    <a:gd name="connsiteY6" fmla="*/ 1664249 h 2148019"/>
                    <a:gd name="connsiteX7" fmla="*/ 1649659 w 5048268"/>
                    <a:gd name="connsiteY7" fmla="*/ 1711032 h 2148019"/>
                    <a:gd name="connsiteX8" fmla="*/ 2325443 w 5048268"/>
                    <a:gd name="connsiteY8" fmla="*/ 1797111 h 2148019"/>
                    <a:gd name="connsiteX9" fmla="*/ 2976818 w 5048268"/>
                    <a:gd name="connsiteY9" fmla="*/ 1878126 h 2148019"/>
                    <a:gd name="connsiteX10" fmla="*/ 3650362 w 5048268"/>
                    <a:gd name="connsiteY10" fmla="*/ 1953026 h 2148019"/>
                    <a:gd name="connsiteX11" fmla="*/ 5048268 w 5048268"/>
                    <a:gd name="connsiteY11" fmla="*/ 2148019 h 2148019"/>
                    <a:gd name="connsiteX12" fmla="*/ 7233 w 5048268"/>
                    <a:gd name="connsiteY12" fmla="*/ 2120532 h 2148019"/>
                    <a:gd name="connsiteX13" fmla="*/ 113 w 5048268"/>
                    <a:gd name="connsiteY13" fmla="*/ 152859 h 2148019"/>
                    <a:gd name="connsiteX0" fmla="*/ 113 w 5016850"/>
                    <a:gd name="connsiteY0" fmla="*/ 152859 h 2148019"/>
                    <a:gd name="connsiteX1" fmla="*/ 19378 w 5016850"/>
                    <a:gd name="connsiteY1" fmla="*/ 243595 h 2148019"/>
                    <a:gd name="connsiteX2" fmla="*/ 140893 w 5016850"/>
                    <a:gd name="connsiteY2" fmla="*/ 1124276 h 2148019"/>
                    <a:gd name="connsiteX3" fmla="*/ 347725 w 5016850"/>
                    <a:gd name="connsiteY3" fmla="*/ 1403608 h 2148019"/>
                    <a:gd name="connsiteX4" fmla="*/ 568235 w 5016850"/>
                    <a:gd name="connsiteY4" fmla="*/ 1515844 h 2148019"/>
                    <a:gd name="connsiteX5" fmla="*/ 977693 w 5016850"/>
                    <a:gd name="connsiteY5" fmla="*/ 1612656 h 2148019"/>
                    <a:gd name="connsiteX6" fmla="*/ 1361923 w 5016850"/>
                    <a:gd name="connsiteY6" fmla="*/ 1664249 h 2148019"/>
                    <a:gd name="connsiteX7" fmla="*/ 1649659 w 5016850"/>
                    <a:gd name="connsiteY7" fmla="*/ 1711032 h 2148019"/>
                    <a:gd name="connsiteX8" fmla="*/ 2325443 w 5016850"/>
                    <a:gd name="connsiteY8" fmla="*/ 1797111 h 2148019"/>
                    <a:gd name="connsiteX9" fmla="*/ 2976818 w 5016850"/>
                    <a:gd name="connsiteY9" fmla="*/ 1878126 h 2148019"/>
                    <a:gd name="connsiteX10" fmla="*/ 3650362 w 5016850"/>
                    <a:gd name="connsiteY10" fmla="*/ 1953026 h 2148019"/>
                    <a:gd name="connsiteX11" fmla="*/ 5016850 w 5016850"/>
                    <a:gd name="connsiteY11" fmla="*/ 2148019 h 2148019"/>
                    <a:gd name="connsiteX12" fmla="*/ 7233 w 5016850"/>
                    <a:gd name="connsiteY12" fmla="*/ 2120532 h 2148019"/>
                    <a:gd name="connsiteX13" fmla="*/ 113 w 5016850"/>
                    <a:gd name="connsiteY13" fmla="*/ 152859 h 2148019"/>
                    <a:gd name="connsiteX0" fmla="*/ 113 w 5005068"/>
                    <a:gd name="connsiteY0" fmla="*/ 152859 h 2148019"/>
                    <a:gd name="connsiteX1" fmla="*/ 19378 w 5005068"/>
                    <a:gd name="connsiteY1" fmla="*/ 243595 h 2148019"/>
                    <a:gd name="connsiteX2" fmla="*/ 140893 w 5005068"/>
                    <a:gd name="connsiteY2" fmla="*/ 1124276 h 2148019"/>
                    <a:gd name="connsiteX3" fmla="*/ 347725 w 5005068"/>
                    <a:gd name="connsiteY3" fmla="*/ 1403608 h 2148019"/>
                    <a:gd name="connsiteX4" fmla="*/ 568235 w 5005068"/>
                    <a:gd name="connsiteY4" fmla="*/ 1515844 h 2148019"/>
                    <a:gd name="connsiteX5" fmla="*/ 977693 w 5005068"/>
                    <a:gd name="connsiteY5" fmla="*/ 1612656 h 2148019"/>
                    <a:gd name="connsiteX6" fmla="*/ 1361923 w 5005068"/>
                    <a:gd name="connsiteY6" fmla="*/ 1664249 h 2148019"/>
                    <a:gd name="connsiteX7" fmla="*/ 1649659 w 5005068"/>
                    <a:gd name="connsiteY7" fmla="*/ 1711032 h 2148019"/>
                    <a:gd name="connsiteX8" fmla="*/ 2325443 w 5005068"/>
                    <a:gd name="connsiteY8" fmla="*/ 1797111 h 2148019"/>
                    <a:gd name="connsiteX9" fmla="*/ 2976818 w 5005068"/>
                    <a:gd name="connsiteY9" fmla="*/ 1878126 h 2148019"/>
                    <a:gd name="connsiteX10" fmla="*/ 3650362 w 5005068"/>
                    <a:gd name="connsiteY10" fmla="*/ 1953026 h 2148019"/>
                    <a:gd name="connsiteX11" fmla="*/ 5005068 w 5005068"/>
                    <a:gd name="connsiteY11" fmla="*/ 2148019 h 2148019"/>
                    <a:gd name="connsiteX12" fmla="*/ 7233 w 5005068"/>
                    <a:gd name="connsiteY12" fmla="*/ 2120532 h 2148019"/>
                    <a:gd name="connsiteX13" fmla="*/ 113 w 5005068"/>
                    <a:gd name="connsiteY13" fmla="*/ 152859 h 2148019"/>
                    <a:gd name="connsiteX0" fmla="*/ 113 w 4989359"/>
                    <a:gd name="connsiteY0" fmla="*/ 152859 h 2148019"/>
                    <a:gd name="connsiteX1" fmla="*/ 19378 w 4989359"/>
                    <a:gd name="connsiteY1" fmla="*/ 243595 h 2148019"/>
                    <a:gd name="connsiteX2" fmla="*/ 140893 w 4989359"/>
                    <a:gd name="connsiteY2" fmla="*/ 1124276 h 2148019"/>
                    <a:gd name="connsiteX3" fmla="*/ 347725 w 4989359"/>
                    <a:gd name="connsiteY3" fmla="*/ 1403608 h 2148019"/>
                    <a:gd name="connsiteX4" fmla="*/ 568235 w 4989359"/>
                    <a:gd name="connsiteY4" fmla="*/ 1515844 h 2148019"/>
                    <a:gd name="connsiteX5" fmla="*/ 977693 w 4989359"/>
                    <a:gd name="connsiteY5" fmla="*/ 1612656 h 2148019"/>
                    <a:gd name="connsiteX6" fmla="*/ 1361923 w 4989359"/>
                    <a:gd name="connsiteY6" fmla="*/ 1664249 h 2148019"/>
                    <a:gd name="connsiteX7" fmla="*/ 1649659 w 4989359"/>
                    <a:gd name="connsiteY7" fmla="*/ 1711032 h 2148019"/>
                    <a:gd name="connsiteX8" fmla="*/ 2325443 w 4989359"/>
                    <a:gd name="connsiteY8" fmla="*/ 1797111 h 2148019"/>
                    <a:gd name="connsiteX9" fmla="*/ 2976818 w 4989359"/>
                    <a:gd name="connsiteY9" fmla="*/ 1878126 h 2148019"/>
                    <a:gd name="connsiteX10" fmla="*/ 3650362 w 4989359"/>
                    <a:gd name="connsiteY10" fmla="*/ 1953026 h 2148019"/>
                    <a:gd name="connsiteX11" fmla="*/ 4989359 w 4989359"/>
                    <a:gd name="connsiteY11" fmla="*/ 2148019 h 2148019"/>
                    <a:gd name="connsiteX12" fmla="*/ 7233 w 4989359"/>
                    <a:gd name="connsiteY12" fmla="*/ 2120532 h 2148019"/>
                    <a:gd name="connsiteX13" fmla="*/ 113 w 4989359"/>
                    <a:gd name="connsiteY13" fmla="*/ 152859 h 2148019"/>
                    <a:gd name="connsiteX0" fmla="*/ 113 w 5005068"/>
                    <a:gd name="connsiteY0" fmla="*/ 152859 h 2152175"/>
                    <a:gd name="connsiteX1" fmla="*/ 19378 w 5005068"/>
                    <a:gd name="connsiteY1" fmla="*/ 243595 h 2152175"/>
                    <a:gd name="connsiteX2" fmla="*/ 140893 w 5005068"/>
                    <a:gd name="connsiteY2" fmla="*/ 1124276 h 2152175"/>
                    <a:gd name="connsiteX3" fmla="*/ 347725 w 5005068"/>
                    <a:gd name="connsiteY3" fmla="*/ 1403608 h 2152175"/>
                    <a:gd name="connsiteX4" fmla="*/ 568235 w 5005068"/>
                    <a:gd name="connsiteY4" fmla="*/ 1515844 h 2152175"/>
                    <a:gd name="connsiteX5" fmla="*/ 977693 w 5005068"/>
                    <a:gd name="connsiteY5" fmla="*/ 1612656 h 2152175"/>
                    <a:gd name="connsiteX6" fmla="*/ 1361923 w 5005068"/>
                    <a:gd name="connsiteY6" fmla="*/ 1664249 h 2152175"/>
                    <a:gd name="connsiteX7" fmla="*/ 1649659 w 5005068"/>
                    <a:gd name="connsiteY7" fmla="*/ 1711032 h 2152175"/>
                    <a:gd name="connsiteX8" fmla="*/ 2325443 w 5005068"/>
                    <a:gd name="connsiteY8" fmla="*/ 1797111 h 2152175"/>
                    <a:gd name="connsiteX9" fmla="*/ 2976818 w 5005068"/>
                    <a:gd name="connsiteY9" fmla="*/ 1878126 h 2152175"/>
                    <a:gd name="connsiteX10" fmla="*/ 3650362 w 5005068"/>
                    <a:gd name="connsiteY10" fmla="*/ 1953026 h 2152175"/>
                    <a:gd name="connsiteX11" fmla="*/ 5005068 w 5005068"/>
                    <a:gd name="connsiteY11" fmla="*/ 2152175 h 2152175"/>
                    <a:gd name="connsiteX12" fmla="*/ 7233 w 5005068"/>
                    <a:gd name="connsiteY12" fmla="*/ 2120532 h 2152175"/>
                    <a:gd name="connsiteX13" fmla="*/ 113 w 5005068"/>
                    <a:gd name="connsiteY13" fmla="*/ 152859 h 2152175"/>
                    <a:gd name="connsiteX0" fmla="*/ 113 w 5184488"/>
                    <a:gd name="connsiteY0" fmla="*/ 152859 h 2152175"/>
                    <a:gd name="connsiteX1" fmla="*/ 19378 w 5184488"/>
                    <a:gd name="connsiteY1" fmla="*/ 243595 h 2152175"/>
                    <a:gd name="connsiteX2" fmla="*/ 140893 w 5184488"/>
                    <a:gd name="connsiteY2" fmla="*/ 1124276 h 2152175"/>
                    <a:gd name="connsiteX3" fmla="*/ 347725 w 5184488"/>
                    <a:gd name="connsiteY3" fmla="*/ 1403608 h 2152175"/>
                    <a:gd name="connsiteX4" fmla="*/ 568235 w 5184488"/>
                    <a:gd name="connsiteY4" fmla="*/ 1515844 h 2152175"/>
                    <a:gd name="connsiteX5" fmla="*/ 977693 w 5184488"/>
                    <a:gd name="connsiteY5" fmla="*/ 1612656 h 2152175"/>
                    <a:gd name="connsiteX6" fmla="*/ 1361923 w 5184488"/>
                    <a:gd name="connsiteY6" fmla="*/ 1664249 h 2152175"/>
                    <a:gd name="connsiteX7" fmla="*/ 1649659 w 5184488"/>
                    <a:gd name="connsiteY7" fmla="*/ 1711032 h 2152175"/>
                    <a:gd name="connsiteX8" fmla="*/ 2325443 w 5184488"/>
                    <a:gd name="connsiteY8" fmla="*/ 1797111 h 2152175"/>
                    <a:gd name="connsiteX9" fmla="*/ 2976818 w 5184488"/>
                    <a:gd name="connsiteY9" fmla="*/ 1878126 h 2152175"/>
                    <a:gd name="connsiteX10" fmla="*/ 3650362 w 5184488"/>
                    <a:gd name="connsiteY10" fmla="*/ 1953026 h 2152175"/>
                    <a:gd name="connsiteX11" fmla="*/ 4033235 w 5184488"/>
                    <a:gd name="connsiteY11" fmla="*/ 2028569 h 2152175"/>
                    <a:gd name="connsiteX12" fmla="*/ 5005068 w 5184488"/>
                    <a:gd name="connsiteY12" fmla="*/ 2152175 h 2152175"/>
                    <a:gd name="connsiteX13" fmla="*/ 7233 w 5184488"/>
                    <a:gd name="connsiteY13" fmla="*/ 2120532 h 2152175"/>
                    <a:gd name="connsiteX14" fmla="*/ 113 w 5184488"/>
                    <a:gd name="connsiteY14" fmla="*/ 152859 h 2152175"/>
                    <a:gd name="connsiteX0" fmla="*/ 113 w 5184930"/>
                    <a:gd name="connsiteY0" fmla="*/ 152859 h 2152175"/>
                    <a:gd name="connsiteX1" fmla="*/ 19378 w 5184930"/>
                    <a:gd name="connsiteY1" fmla="*/ 243595 h 2152175"/>
                    <a:gd name="connsiteX2" fmla="*/ 140893 w 5184930"/>
                    <a:gd name="connsiteY2" fmla="*/ 1124276 h 2152175"/>
                    <a:gd name="connsiteX3" fmla="*/ 347725 w 5184930"/>
                    <a:gd name="connsiteY3" fmla="*/ 1403608 h 2152175"/>
                    <a:gd name="connsiteX4" fmla="*/ 568235 w 5184930"/>
                    <a:gd name="connsiteY4" fmla="*/ 1515844 h 2152175"/>
                    <a:gd name="connsiteX5" fmla="*/ 977693 w 5184930"/>
                    <a:gd name="connsiteY5" fmla="*/ 1612656 h 2152175"/>
                    <a:gd name="connsiteX6" fmla="*/ 1361923 w 5184930"/>
                    <a:gd name="connsiteY6" fmla="*/ 1664249 h 2152175"/>
                    <a:gd name="connsiteX7" fmla="*/ 1649659 w 5184930"/>
                    <a:gd name="connsiteY7" fmla="*/ 1711032 h 2152175"/>
                    <a:gd name="connsiteX8" fmla="*/ 2325443 w 5184930"/>
                    <a:gd name="connsiteY8" fmla="*/ 1797111 h 2152175"/>
                    <a:gd name="connsiteX9" fmla="*/ 2976818 w 5184930"/>
                    <a:gd name="connsiteY9" fmla="*/ 1878126 h 2152175"/>
                    <a:gd name="connsiteX10" fmla="*/ 3650362 w 5184930"/>
                    <a:gd name="connsiteY10" fmla="*/ 1953026 h 2152175"/>
                    <a:gd name="connsiteX11" fmla="*/ 4037948 w 5184930"/>
                    <a:gd name="connsiteY11" fmla="*/ 2008620 h 2152175"/>
                    <a:gd name="connsiteX12" fmla="*/ 5005068 w 5184930"/>
                    <a:gd name="connsiteY12" fmla="*/ 2152175 h 2152175"/>
                    <a:gd name="connsiteX13" fmla="*/ 7233 w 5184930"/>
                    <a:gd name="connsiteY13" fmla="*/ 2120532 h 2152175"/>
                    <a:gd name="connsiteX14" fmla="*/ 113 w 5184930"/>
                    <a:gd name="connsiteY14" fmla="*/ 152859 h 2152175"/>
                    <a:gd name="connsiteX0" fmla="*/ 113 w 5176284"/>
                    <a:gd name="connsiteY0" fmla="*/ 152859 h 2152175"/>
                    <a:gd name="connsiteX1" fmla="*/ 19378 w 5176284"/>
                    <a:gd name="connsiteY1" fmla="*/ 243595 h 2152175"/>
                    <a:gd name="connsiteX2" fmla="*/ 140893 w 5176284"/>
                    <a:gd name="connsiteY2" fmla="*/ 1124276 h 2152175"/>
                    <a:gd name="connsiteX3" fmla="*/ 347725 w 5176284"/>
                    <a:gd name="connsiteY3" fmla="*/ 1403608 h 2152175"/>
                    <a:gd name="connsiteX4" fmla="*/ 568235 w 5176284"/>
                    <a:gd name="connsiteY4" fmla="*/ 1515844 h 2152175"/>
                    <a:gd name="connsiteX5" fmla="*/ 977693 w 5176284"/>
                    <a:gd name="connsiteY5" fmla="*/ 1612656 h 2152175"/>
                    <a:gd name="connsiteX6" fmla="*/ 1361923 w 5176284"/>
                    <a:gd name="connsiteY6" fmla="*/ 1664249 h 2152175"/>
                    <a:gd name="connsiteX7" fmla="*/ 1649659 w 5176284"/>
                    <a:gd name="connsiteY7" fmla="*/ 1711032 h 2152175"/>
                    <a:gd name="connsiteX8" fmla="*/ 2325443 w 5176284"/>
                    <a:gd name="connsiteY8" fmla="*/ 1797111 h 2152175"/>
                    <a:gd name="connsiteX9" fmla="*/ 2976818 w 5176284"/>
                    <a:gd name="connsiteY9" fmla="*/ 1878126 h 2152175"/>
                    <a:gd name="connsiteX10" fmla="*/ 3650362 w 5176284"/>
                    <a:gd name="connsiteY10" fmla="*/ 1953026 h 2152175"/>
                    <a:gd name="connsiteX11" fmla="*/ 4037948 w 5176284"/>
                    <a:gd name="connsiteY11" fmla="*/ 2008620 h 2152175"/>
                    <a:gd name="connsiteX12" fmla="*/ 5005068 w 5176284"/>
                    <a:gd name="connsiteY12" fmla="*/ 2152175 h 2152175"/>
                    <a:gd name="connsiteX13" fmla="*/ 7233 w 5176284"/>
                    <a:gd name="connsiteY13" fmla="*/ 2120532 h 2152175"/>
                    <a:gd name="connsiteX14" fmla="*/ 113 w 5176284"/>
                    <a:gd name="connsiteY14" fmla="*/ 152859 h 2152175"/>
                    <a:gd name="connsiteX0" fmla="*/ 113 w 5176284"/>
                    <a:gd name="connsiteY0" fmla="*/ 152859 h 2152175"/>
                    <a:gd name="connsiteX1" fmla="*/ 19378 w 5176284"/>
                    <a:gd name="connsiteY1" fmla="*/ 243595 h 2152175"/>
                    <a:gd name="connsiteX2" fmla="*/ 140893 w 5176284"/>
                    <a:gd name="connsiteY2" fmla="*/ 1124276 h 2152175"/>
                    <a:gd name="connsiteX3" fmla="*/ 347725 w 5176284"/>
                    <a:gd name="connsiteY3" fmla="*/ 1403608 h 2152175"/>
                    <a:gd name="connsiteX4" fmla="*/ 568235 w 5176284"/>
                    <a:gd name="connsiteY4" fmla="*/ 1515844 h 2152175"/>
                    <a:gd name="connsiteX5" fmla="*/ 977693 w 5176284"/>
                    <a:gd name="connsiteY5" fmla="*/ 1612656 h 2152175"/>
                    <a:gd name="connsiteX6" fmla="*/ 1361923 w 5176284"/>
                    <a:gd name="connsiteY6" fmla="*/ 1664249 h 2152175"/>
                    <a:gd name="connsiteX7" fmla="*/ 1649659 w 5176284"/>
                    <a:gd name="connsiteY7" fmla="*/ 1711032 h 2152175"/>
                    <a:gd name="connsiteX8" fmla="*/ 2325443 w 5176284"/>
                    <a:gd name="connsiteY8" fmla="*/ 1797111 h 2152175"/>
                    <a:gd name="connsiteX9" fmla="*/ 2976818 w 5176284"/>
                    <a:gd name="connsiteY9" fmla="*/ 1878126 h 2152175"/>
                    <a:gd name="connsiteX10" fmla="*/ 3650362 w 5176284"/>
                    <a:gd name="connsiteY10" fmla="*/ 1953026 h 2152175"/>
                    <a:gd name="connsiteX11" fmla="*/ 4037948 w 5176284"/>
                    <a:gd name="connsiteY11" fmla="*/ 2008620 h 2152175"/>
                    <a:gd name="connsiteX12" fmla="*/ 5005068 w 5176284"/>
                    <a:gd name="connsiteY12" fmla="*/ 2152175 h 2152175"/>
                    <a:gd name="connsiteX13" fmla="*/ 7233 w 5176284"/>
                    <a:gd name="connsiteY13" fmla="*/ 2120532 h 2152175"/>
                    <a:gd name="connsiteX14" fmla="*/ 113 w 5176284"/>
                    <a:gd name="connsiteY14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7233 w 5195067"/>
                    <a:gd name="connsiteY13" fmla="*/ 2120532 h 2152175"/>
                    <a:gd name="connsiteX14" fmla="*/ 113 w 5195067"/>
                    <a:gd name="connsiteY14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1293727 w 5195067"/>
                    <a:gd name="connsiteY13" fmla="*/ 2121254 h 2152175"/>
                    <a:gd name="connsiteX14" fmla="*/ 7233 w 5195067"/>
                    <a:gd name="connsiteY14" fmla="*/ 2120532 h 2152175"/>
                    <a:gd name="connsiteX15" fmla="*/ 113 w 5195067"/>
                    <a:gd name="connsiteY15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1292206 w 5195067"/>
                    <a:gd name="connsiteY13" fmla="*/ 2125939 h 2152175"/>
                    <a:gd name="connsiteX14" fmla="*/ 7233 w 5195067"/>
                    <a:gd name="connsiteY14" fmla="*/ 2120532 h 2152175"/>
                    <a:gd name="connsiteX15" fmla="*/ 113 w 5195067"/>
                    <a:gd name="connsiteY15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2190761 w 5195067"/>
                    <a:gd name="connsiteY13" fmla="*/ 2121775 h 2152175"/>
                    <a:gd name="connsiteX14" fmla="*/ 1292206 w 5195067"/>
                    <a:gd name="connsiteY14" fmla="*/ 2125939 h 2152175"/>
                    <a:gd name="connsiteX15" fmla="*/ 7233 w 5195067"/>
                    <a:gd name="connsiteY15" fmla="*/ 2120532 h 2152175"/>
                    <a:gd name="connsiteX16" fmla="*/ 113 w 5195067"/>
                    <a:gd name="connsiteY16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2188734 w 5195067"/>
                    <a:gd name="connsiteY13" fmla="*/ 2136351 h 2152175"/>
                    <a:gd name="connsiteX14" fmla="*/ 1292206 w 5195067"/>
                    <a:gd name="connsiteY14" fmla="*/ 2125939 h 2152175"/>
                    <a:gd name="connsiteX15" fmla="*/ 7233 w 5195067"/>
                    <a:gd name="connsiteY15" fmla="*/ 2120532 h 2152175"/>
                    <a:gd name="connsiteX16" fmla="*/ 113 w 5195067"/>
                    <a:gd name="connsiteY16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2190761 w 5195067"/>
                    <a:gd name="connsiteY13" fmla="*/ 2123858 h 2152175"/>
                    <a:gd name="connsiteX14" fmla="*/ 1292206 w 5195067"/>
                    <a:gd name="connsiteY14" fmla="*/ 2125939 h 2152175"/>
                    <a:gd name="connsiteX15" fmla="*/ 7233 w 5195067"/>
                    <a:gd name="connsiteY15" fmla="*/ 2120532 h 2152175"/>
                    <a:gd name="connsiteX16" fmla="*/ 113 w 5195067"/>
                    <a:gd name="connsiteY16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2192788 w 5195067"/>
                    <a:gd name="connsiteY13" fmla="*/ 2132187 h 2152175"/>
                    <a:gd name="connsiteX14" fmla="*/ 1292206 w 5195067"/>
                    <a:gd name="connsiteY14" fmla="*/ 2125939 h 2152175"/>
                    <a:gd name="connsiteX15" fmla="*/ 7233 w 5195067"/>
                    <a:gd name="connsiteY15" fmla="*/ 2120532 h 2152175"/>
                    <a:gd name="connsiteX16" fmla="*/ 113 w 5195067"/>
                    <a:gd name="connsiteY16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2192788 w 5195067"/>
                    <a:gd name="connsiteY13" fmla="*/ 2128023 h 2152175"/>
                    <a:gd name="connsiteX14" fmla="*/ 1292206 w 5195067"/>
                    <a:gd name="connsiteY14" fmla="*/ 2125939 h 2152175"/>
                    <a:gd name="connsiteX15" fmla="*/ 7233 w 5195067"/>
                    <a:gd name="connsiteY15" fmla="*/ 2120532 h 2152175"/>
                    <a:gd name="connsiteX16" fmla="*/ 113 w 5195067"/>
                    <a:gd name="connsiteY16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2192788 w 5195067"/>
                    <a:gd name="connsiteY13" fmla="*/ 2128023 h 2152175"/>
                    <a:gd name="connsiteX14" fmla="*/ 1292206 w 5195067"/>
                    <a:gd name="connsiteY14" fmla="*/ 2125939 h 2152175"/>
                    <a:gd name="connsiteX15" fmla="*/ 7233 w 5195067"/>
                    <a:gd name="connsiteY15" fmla="*/ 2120532 h 2152175"/>
                    <a:gd name="connsiteX16" fmla="*/ 113 w 5195067"/>
                    <a:gd name="connsiteY16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2192788 w 5195067"/>
                    <a:gd name="connsiteY13" fmla="*/ 2128023 h 2152175"/>
                    <a:gd name="connsiteX14" fmla="*/ 1292206 w 5195067"/>
                    <a:gd name="connsiteY14" fmla="*/ 2125939 h 2152175"/>
                    <a:gd name="connsiteX15" fmla="*/ 7233 w 5195067"/>
                    <a:gd name="connsiteY15" fmla="*/ 2126779 h 2152175"/>
                    <a:gd name="connsiteX16" fmla="*/ 113 w 5195067"/>
                    <a:gd name="connsiteY16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2192788 w 5195067"/>
                    <a:gd name="connsiteY13" fmla="*/ 2128023 h 2152175"/>
                    <a:gd name="connsiteX14" fmla="*/ 1290179 w 5195067"/>
                    <a:gd name="connsiteY14" fmla="*/ 2134268 h 2152175"/>
                    <a:gd name="connsiteX15" fmla="*/ 7233 w 5195067"/>
                    <a:gd name="connsiteY15" fmla="*/ 2126779 h 2152175"/>
                    <a:gd name="connsiteX16" fmla="*/ 113 w 5195067"/>
                    <a:gd name="connsiteY16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2192788 w 5195067"/>
                    <a:gd name="connsiteY13" fmla="*/ 2128023 h 2152175"/>
                    <a:gd name="connsiteX14" fmla="*/ 1290179 w 5195067"/>
                    <a:gd name="connsiteY14" fmla="*/ 2130104 h 2152175"/>
                    <a:gd name="connsiteX15" fmla="*/ 7233 w 5195067"/>
                    <a:gd name="connsiteY15" fmla="*/ 2126779 h 2152175"/>
                    <a:gd name="connsiteX16" fmla="*/ 113 w 5195067"/>
                    <a:gd name="connsiteY16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2192788 w 5195067"/>
                    <a:gd name="connsiteY13" fmla="*/ 2132187 h 2152175"/>
                    <a:gd name="connsiteX14" fmla="*/ 1290179 w 5195067"/>
                    <a:gd name="connsiteY14" fmla="*/ 2130104 h 2152175"/>
                    <a:gd name="connsiteX15" fmla="*/ 7233 w 5195067"/>
                    <a:gd name="connsiteY15" fmla="*/ 2126779 h 2152175"/>
                    <a:gd name="connsiteX16" fmla="*/ 113 w 5195067"/>
                    <a:gd name="connsiteY16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4051728 w 5195067"/>
                    <a:gd name="connsiteY13" fmla="*/ 2122686 h 2152175"/>
                    <a:gd name="connsiteX14" fmla="*/ 2192788 w 5195067"/>
                    <a:gd name="connsiteY14" fmla="*/ 2132187 h 2152175"/>
                    <a:gd name="connsiteX15" fmla="*/ 1290179 w 5195067"/>
                    <a:gd name="connsiteY15" fmla="*/ 2130104 h 2152175"/>
                    <a:gd name="connsiteX16" fmla="*/ 7233 w 5195067"/>
                    <a:gd name="connsiteY16" fmla="*/ 2126779 h 2152175"/>
                    <a:gd name="connsiteX17" fmla="*/ 113 w 5195067"/>
                    <a:gd name="connsiteY17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4049701 w 5195067"/>
                    <a:gd name="connsiteY13" fmla="*/ 2131015 h 2152175"/>
                    <a:gd name="connsiteX14" fmla="*/ 2192788 w 5195067"/>
                    <a:gd name="connsiteY14" fmla="*/ 2132187 h 2152175"/>
                    <a:gd name="connsiteX15" fmla="*/ 1290179 w 5195067"/>
                    <a:gd name="connsiteY15" fmla="*/ 2130104 h 2152175"/>
                    <a:gd name="connsiteX16" fmla="*/ 7233 w 5195067"/>
                    <a:gd name="connsiteY16" fmla="*/ 2126779 h 2152175"/>
                    <a:gd name="connsiteX17" fmla="*/ 113 w 5195067"/>
                    <a:gd name="connsiteY17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4049701 w 5195067"/>
                    <a:gd name="connsiteY13" fmla="*/ 2135180 h 2152175"/>
                    <a:gd name="connsiteX14" fmla="*/ 2192788 w 5195067"/>
                    <a:gd name="connsiteY14" fmla="*/ 2132187 h 2152175"/>
                    <a:gd name="connsiteX15" fmla="*/ 1290179 w 5195067"/>
                    <a:gd name="connsiteY15" fmla="*/ 2130104 h 2152175"/>
                    <a:gd name="connsiteX16" fmla="*/ 7233 w 5195067"/>
                    <a:gd name="connsiteY16" fmla="*/ 2126779 h 2152175"/>
                    <a:gd name="connsiteX17" fmla="*/ 113 w 5195067"/>
                    <a:gd name="connsiteY17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4047674 w 5195067"/>
                    <a:gd name="connsiteY13" fmla="*/ 2126851 h 2152175"/>
                    <a:gd name="connsiteX14" fmla="*/ 2192788 w 5195067"/>
                    <a:gd name="connsiteY14" fmla="*/ 2132187 h 2152175"/>
                    <a:gd name="connsiteX15" fmla="*/ 1290179 w 5195067"/>
                    <a:gd name="connsiteY15" fmla="*/ 2130104 h 2152175"/>
                    <a:gd name="connsiteX16" fmla="*/ 7233 w 5195067"/>
                    <a:gd name="connsiteY16" fmla="*/ 2126779 h 2152175"/>
                    <a:gd name="connsiteX17" fmla="*/ 113 w 5195067"/>
                    <a:gd name="connsiteY17" fmla="*/ 152859 h 2152175"/>
                    <a:gd name="connsiteX0" fmla="*/ 113 w 5195067"/>
                    <a:gd name="connsiteY0" fmla="*/ 152859 h 2152175"/>
                    <a:gd name="connsiteX1" fmla="*/ 19378 w 5195067"/>
                    <a:gd name="connsiteY1" fmla="*/ 243595 h 2152175"/>
                    <a:gd name="connsiteX2" fmla="*/ 140893 w 5195067"/>
                    <a:gd name="connsiteY2" fmla="*/ 1124276 h 2152175"/>
                    <a:gd name="connsiteX3" fmla="*/ 347725 w 5195067"/>
                    <a:gd name="connsiteY3" fmla="*/ 1403608 h 2152175"/>
                    <a:gd name="connsiteX4" fmla="*/ 568235 w 5195067"/>
                    <a:gd name="connsiteY4" fmla="*/ 1515844 h 2152175"/>
                    <a:gd name="connsiteX5" fmla="*/ 977693 w 5195067"/>
                    <a:gd name="connsiteY5" fmla="*/ 1612656 h 2152175"/>
                    <a:gd name="connsiteX6" fmla="*/ 1361923 w 5195067"/>
                    <a:gd name="connsiteY6" fmla="*/ 1664249 h 2152175"/>
                    <a:gd name="connsiteX7" fmla="*/ 1649659 w 5195067"/>
                    <a:gd name="connsiteY7" fmla="*/ 1711032 h 2152175"/>
                    <a:gd name="connsiteX8" fmla="*/ 2325443 w 5195067"/>
                    <a:gd name="connsiteY8" fmla="*/ 1797111 h 2152175"/>
                    <a:gd name="connsiteX9" fmla="*/ 2976818 w 5195067"/>
                    <a:gd name="connsiteY9" fmla="*/ 1878126 h 2152175"/>
                    <a:gd name="connsiteX10" fmla="*/ 3650362 w 5195067"/>
                    <a:gd name="connsiteY10" fmla="*/ 1953026 h 2152175"/>
                    <a:gd name="connsiteX11" fmla="*/ 4235879 w 5195067"/>
                    <a:gd name="connsiteY11" fmla="*/ 2008620 h 2152175"/>
                    <a:gd name="connsiteX12" fmla="*/ 5005068 w 5195067"/>
                    <a:gd name="connsiteY12" fmla="*/ 2152175 h 2152175"/>
                    <a:gd name="connsiteX13" fmla="*/ 4045647 w 5195067"/>
                    <a:gd name="connsiteY13" fmla="*/ 2139344 h 2152175"/>
                    <a:gd name="connsiteX14" fmla="*/ 2192788 w 5195067"/>
                    <a:gd name="connsiteY14" fmla="*/ 2132187 h 2152175"/>
                    <a:gd name="connsiteX15" fmla="*/ 1290179 w 5195067"/>
                    <a:gd name="connsiteY15" fmla="*/ 2130104 h 2152175"/>
                    <a:gd name="connsiteX16" fmla="*/ 7233 w 5195067"/>
                    <a:gd name="connsiteY16" fmla="*/ 2126779 h 2152175"/>
                    <a:gd name="connsiteX17" fmla="*/ 113 w 5195067"/>
                    <a:gd name="connsiteY17" fmla="*/ 152859 h 2152175"/>
                    <a:gd name="connsiteX0" fmla="*/ 77 w 5199896"/>
                    <a:gd name="connsiteY0" fmla="*/ 173419 h 2102771"/>
                    <a:gd name="connsiteX1" fmla="*/ 24207 w 5199896"/>
                    <a:gd name="connsiteY1" fmla="*/ 194191 h 2102771"/>
                    <a:gd name="connsiteX2" fmla="*/ 145722 w 5199896"/>
                    <a:gd name="connsiteY2" fmla="*/ 1074872 h 2102771"/>
                    <a:gd name="connsiteX3" fmla="*/ 352554 w 5199896"/>
                    <a:gd name="connsiteY3" fmla="*/ 1354204 h 2102771"/>
                    <a:gd name="connsiteX4" fmla="*/ 573064 w 5199896"/>
                    <a:gd name="connsiteY4" fmla="*/ 1466440 h 2102771"/>
                    <a:gd name="connsiteX5" fmla="*/ 982522 w 5199896"/>
                    <a:gd name="connsiteY5" fmla="*/ 1563252 h 2102771"/>
                    <a:gd name="connsiteX6" fmla="*/ 1366752 w 5199896"/>
                    <a:gd name="connsiteY6" fmla="*/ 1614845 h 2102771"/>
                    <a:gd name="connsiteX7" fmla="*/ 1654488 w 5199896"/>
                    <a:gd name="connsiteY7" fmla="*/ 1661628 h 2102771"/>
                    <a:gd name="connsiteX8" fmla="*/ 2330272 w 5199896"/>
                    <a:gd name="connsiteY8" fmla="*/ 1747707 h 2102771"/>
                    <a:gd name="connsiteX9" fmla="*/ 2981647 w 5199896"/>
                    <a:gd name="connsiteY9" fmla="*/ 1828722 h 2102771"/>
                    <a:gd name="connsiteX10" fmla="*/ 3655191 w 5199896"/>
                    <a:gd name="connsiteY10" fmla="*/ 1903622 h 2102771"/>
                    <a:gd name="connsiteX11" fmla="*/ 4240708 w 5199896"/>
                    <a:gd name="connsiteY11" fmla="*/ 1959216 h 2102771"/>
                    <a:gd name="connsiteX12" fmla="*/ 5009897 w 5199896"/>
                    <a:gd name="connsiteY12" fmla="*/ 2102771 h 2102771"/>
                    <a:gd name="connsiteX13" fmla="*/ 4050476 w 5199896"/>
                    <a:gd name="connsiteY13" fmla="*/ 2089940 h 2102771"/>
                    <a:gd name="connsiteX14" fmla="*/ 2197617 w 5199896"/>
                    <a:gd name="connsiteY14" fmla="*/ 2082783 h 2102771"/>
                    <a:gd name="connsiteX15" fmla="*/ 1295008 w 5199896"/>
                    <a:gd name="connsiteY15" fmla="*/ 2080700 h 2102771"/>
                    <a:gd name="connsiteX16" fmla="*/ 12062 w 5199896"/>
                    <a:gd name="connsiteY16" fmla="*/ 2077375 h 2102771"/>
                    <a:gd name="connsiteX17" fmla="*/ 77 w 5199896"/>
                    <a:gd name="connsiteY17" fmla="*/ 173419 h 2102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199896" h="2102771">
                      <a:moveTo>
                        <a:pt x="77" y="173419"/>
                      </a:moveTo>
                      <a:cubicBezTo>
                        <a:pt x="9737" y="-160582"/>
                        <a:pt x="9652" y="68496"/>
                        <a:pt x="24207" y="194191"/>
                      </a:cubicBezTo>
                      <a:cubicBezTo>
                        <a:pt x="38762" y="319886"/>
                        <a:pt x="96088" y="888368"/>
                        <a:pt x="145722" y="1074872"/>
                      </a:cubicBezTo>
                      <a:cubicBezTo>
                        <a:pt x="195356" y="1261376"/>
                        <a:pt x="295330" y="1300557"/>
                        <a:pt x="352554" y="1354204"/>
                      </a:cubicBezTo>
                      <a:cubicBezTo>
                        <a:pt x="398324" y="1387356"/>
                        <a:pt x="468069" y="1431599"/>
                        <a:pt x="573064" y="1466440"/>
                      </a:cubicBezTo>
                      <a:cubicBezTo>
                        <a:pt x="678059" y="1501281"/>
                        <a:pt x="859149" y="1540567"/>
                        <a:pt x="982522" y="1563252"/>
                      </a:cubicBezTo>
                      <a:cubicBezTo>
                        <a:pt x="1105895" y="1585937"/>
                        <a:pt x="1254758" y="1598449"/>
                        <a:pt x="1366752" y="1614845"/>
                      </a:cubicBezTo>
                      <a:cubicBezTo>
                        <a:pt x="1478746" y="1631241"/>
                        <a:pt x="1498992" y="1641534"/>
                        <a:pt x="1654488" y="1661628"/>
                      </a:cubicBezTo>
                      <a:lnTo>
                        <a:pt x="2330272" y="1747707"/>
                      </a:lnTo>
                      <a:cubicBezTo>
                        <a:pt x="2546088" y="1771941"/>
                        <a:pt x="2765831" y="1804488"/>
                        <a:pt x="2981647" y="1828722"/>
                      </a:cubicBezTo>
                      <a:lnTo>
                        <a:pt x="3655191" y="1903622"/>
                      </a:lnTo>
                      <a:cubicBezTo>
                        <a:pt x="3832831" y="1922878"/>
                        <a:pt x="4090327" y="1940987"/>
                        <a:pt x="4240708" y="1959216"/>
                      </a:cubicBezTo>
                      <a:cubicBezTo>
                        <a:pt x="4362814" y="1982433"/>
                        <a:pt x="5682468" y="2081626"/>
                        <a:pt x="5009897" y="2102771"/>
                      </a:cubicBezTo>
                      <a:lnTo>
                        <a:pt x="4050476" y="2089940"/>
                      </a:lnTo>
                      <a:lnTo>
                        <a:pt x="2197617" y="2082783"/>
                      </a:lnTo>
                      <a:lnTo>
                        <a:pt x="1295008" y="2080700"/>
                      </a:lnTo>
                      <a:lnTo>
                        <a:pt x="12062" y="2077375"/>
                      </a:lnTo>
                      <a:cubicBezTo>
                        <a:pt x="13318" y="1367883"/>
                        <a:pt x="-1179" y="882911"/>
                        <a:pt x="77" y="173419"/>
                      </a:cubicBezTo>
                      <a:close/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  <a:effectLst>
                  <a:outerShdw blurRad="50800" dist="50800" dir="5400000" algn="ctr" rotWithShape="0">
                    <a:srgbClr val="000000">
                      <a:alpha val="6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120867" tIns="60433" rIns="120867" bIns="6043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379"/>
                </a:p>
              </p:txBody>
            </p:sp>
          </p:grpSp>
          <p:sp>
            <p:nvSpPr>
              <p:cNvPr id="22" name="文本框 321">
                <a:extLst>
                  <a:ext uri="{FF2B5EF4-FFF2-40B4-BE49-F238E27FC236}">
                    <a16:creationId xmlns:a16="http://schemas.microsoft.com/office/drawing/2014/main" id="{ADCCB00A-21F7-4732-A3BF-86C21691F929}"/>
                  </a:ext>
                </a:extLst>
              </p:cNvPr>
              <p:cNvSpPr txBox="1"/>
              <p:nvPr/>
            </p:nvSpPr>
            <p:spPr>
              <a:xfrm>
                <a:off x="2036178" y="359247"/>
                <a:ext cx="2838270" cy="2378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Attributes of “fur” under Y=“beaver”</a:t>
                </a:r>
                <a:endParaRPr lang="zh-CN" altLang="en-US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矩形 313">
              <a:extLst>
                <a:ext uri="{FF2B5EF4-FFF2-40B4-BE49-F238E27FC236}">
                  <a16:creationId xmlns:a16="http://schemas.microsoft.com/office/drawing/2014/main" id="{5745B6AE-DA25-4848-9989-D017630B2769}"/>
                </a:ext>
              </a:extLst>
            </p:cNvPr>
            <p:cNvSpPr/>
            <p:nvPr/>
          </p:nvSpPr>
          <p:spPr>
            <a:xfrm>
              <a:off x="2326099" y="2747789"/>
              <a:ext cx="2202087" cy="1237887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51A4FD-21AF-4348-BC56-3C7422D43140}"/>
                </a:ext>
              </a:extLst>
            </p:cNvPr>
            <p:cNvSpPr txBox="1"/>
            <p:nvPr/>
          </p:nvSpPr>
          <p:spPr>
            <a:xfrm rot="16200000">
              <a:off x="1989107" y="3225566"/>
              <a:ext cx="864028" cy="198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# Instances </a:t>
              </a:r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7264A794-E955-435B-AAF1-2327D997EAAD}"/>
                </a:ext>
              </a:extLst>
            </p:cNvPr>
            <p:cNvSpPr txBox="1"/>
            <p:nvPr/>
          </p:nvSpPr>
          <p:spPr>
            <a:xfrm>
              <a:off x="2489625" y="3730836"/>
              <a:ext cx="651514" cy="198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wet</a:t>
              </a:r>
              <a:endParaRPr lang="en-US" sz="1600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5E98ED50-6735-4B6C-AB00-AF51D81D3423}"/>
                </a:ext>
              </a:extLst>
            </p:cNvPr>
            <p:cNvSpPr txBox="1"/>
            <p:nvPr/>
          </p:nvSpPr>
          <p:spPr>
            <a:xfrm>
              <a:off x="3508725" y="3743532"/>
              <a:ext cx="903148" cy="198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others</a:t>
              </a:r>
              <a:endPara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E9BFCD5-3753-4492-A53C-CC9960C46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1731" y="4170666"/>
            <a:ext cx="1806236" cy="903118"/>
          </a:xfrm>
          <a:prstGeom prst="rect">
            <a:avLst/>
          </a:prstGeom>
        </p:spPr>
      </p:pic>
      <p:grpSp>
        <p:nvGrpSpPr>
          <p:cNvPr id="27" name="组合 311">
            <a:extLst>
              <a:ext uri="{FF2B5EF4-FFF2-40B4-BE49-F238E27FC236}">
                <a16:creationId xmlns:a16="http://schemas.microsoft.com/office/drawing/2014/main" id="{4D484FF1-9A2A-496A-92EA-AE5BB8C5E780}"/>
              </a:ext>
            </a:extLst>
          </p:cNvPr>
          <p:cNvGrpSpPr/>
          <p:nvPr/>
        </p:nvGrpSpPr>
        <p:grpSpPr>
          <a:xfrm>
            <a:off x="4603262" y="3659246"/>
            <a:ext cx="4456659" cy="2500254"/>
            <a:chOff x="2321675" y="2747789"/>
            <a:chExt cx="2206511" cy="1237887"/>
          </a:xfrm>
        </p:grpSpPr>
        <p:sp>
          <p:nvSpPr>
            <p:cNvPr id="34" name="文本框 321">
              <a:extLst>
                <a:ext uri="{FF2B5EF4-FFF2-40B4-BE49-F238E27FC236}">
                  <a16:creationId xmlns:a16="http://schemas.microsoft.com/office/drawing/2014/main" id="{D8F9F1FA-C1D3-4DD4-AB6D-EA7D464AF9C8}"/>
                </a:ext>
              </a:extLst>
            </p:cNvPr>
            <p:cNvSpPr txBox="1"/>
            <p:nvPr/>
          </p:nvSpPr>
          <p:spPr>
            <a:xfrm>
              <a:off x="2408921" y="2763781"/>
              <a:ext cx="2093087" cy="198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Overall Attribute Distribution of “fur”</a:t>
              </a:r>
              <a:endParaRPr lang="zh-CN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矩形 313">
              <a:extLst>
                <a:ext uri="{FF2B5EF4-FFF2-40B4-BE49-F238E27FC236}">
                  <a16:creationId xmlns:a16="http://schemas.microsoft.com/office/drawing/2014/main" id="{1FFE7577-59EF-4D6C-8B1E-669723D2AC24}"/>
                </a:ext>
              </a:extLst>
            </p:cNvPr>
            <p:cNvSpPr/>
            <p:nvPr/>
          </p:nvSpPr>
          <p:spPr>
            <a:xfrm>
              <a:off x="2326099" y="2747789"/>
              <a:ext cx="2202087" cy="1237887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C20901-1421-40F6-9E5E-22711F1AF44C}"/>
                </a:ext>
              </a:extLst>
            </p:cNvPr>
            <p:cNvSpPr txBox="1"/>
            <p:nvPr/>
          </p:nvSpPr>
          <p:spPr>
            <a:xfrm rot="16200000">
              <a:off x="1989107" y="3225566"/>
              <a:ext cx="864028" cy="198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# Instances </a:t>
              </a:r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DF1013EC-F7E3-44CB-B990-C95E9BEEE59E}"/>
                </a:ext>
              </a:extLst>
            </p:cNvPr>
            <p:cNvSpPr txBox="1"/>
            <p:nvPr/>
          </p:nvSpPr>
          <p:spPr>
            <a:xfrm>
              <a:off x="2489625" y="3730836"/>
              <a:ext cx="651514" cy="198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wet</a:t>
              </a:r>
              <a:endParaRPr lang="en-US" sz="1600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B3C6943B-E1C6-4943-8620-867675A8760C}"/>
                </a:ext>
              </a:extLst>
            </p:cNvPr>
            <p:cNvSpPr txBox="1"/>
            <p:nvPr/>
          </p:nvSpPr>
          <p:spPr>
            <a:xfrm>
              <a:off x="2928983" y="3734521"/>
              <a:ext cx="313355" cy="19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dry</a:t>
              </a:r>
              <a:endPara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7" name="图表 130">
            <a:extLst>
              <a:ext uri="{FF2B5EF4-FFF2-40B4-BE49-F238E27FC236}">
                <a16:creationId xmlns:a16="http://schemas.microsoft.com/office/drawing/2014/main" id="{129E68D1-9DD1-46AF-8448-C994D7315222}"/>
              </a:ext>
            </a:extLst>
          </p:cNvPr>
          <p:cNvGraphicFramePr/>
          <p:nvPr/>
        </p:nvGraphicFramePr>
        <p:xfrm>
          <a:off x="4952008" y="4399104"/>
          <a:ext cx="3882513" cy="134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BD3794E-2B3C-4E9D-933A-E966EAB228A1}"/>
              </a:ext>
            </a:extLst>
          </p:cNvPr>
          <p:cNvCxnSpPr>
            <a:cxnSpLocks/>
          </p:cNvCxnSpPr>
          <p:nvPr/>
        </p:nvCxnSpPr>
        <p:spPr>
          <a:xfrm>
            <a:off x="5028164" y="5670423"/>
            <a:ext cx="371637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5B21AC-B0A5-499E-8E5A-A623B5601AA8}"/>
              </a:ext>
            </a:extLst>
          </p:cNvPr>
          <p:cNvCxnSpPr>
            <a:cxnSpLocks/>
          </p:cNvCxnSpPr>
          <p:nvPr/>
        </p:nvCxnSpPr>
        <p:spPr>
          <a:xfrm flipV="1">
            <a:off x="5053602" y="4163268"/>
            <a:ext cx="0" cy="15248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8">
            <a:extLst>
              <a:ext uri="{FF2B5EF4-FFF2-40B4-BE49-F238E27FC236}">
                <a16:creationId xmlns:a16="http://schemas.microsoft.com/office/drawing/2014/main" id="{1CE4B9FE-843B-41C1-B202-BBC31739BBE4}"/>
              </a:ext>
            </a:extLst>
          </p:cNvPr>
          <p:cNvSpPr txBox="1"/>
          <p:nvPr/>
        </p:nvSpPr>
        <p:spPr>
          <a:xfrm>
            <a:off x="6802606" y="5656985"/>
            <a:ext cx="822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fluffy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8">
            <a:extLst>
              <a:ext uri="{FF2B5EF4-FFF2-40B4-BE49-F238E27FC236}">
                <a16:creationId xmlns:a16="http://schemas.microsoft.com/office/drawing/2014/main" id="{65ED33B9-D7D2-42A3-A108-0375850F84CC}"/>
              </a:ext>
            </a:extLst>
          </p:cNvPr>
          <p:cNvSpPr txBox="1"/>
          <p:nvPr/>
        </p:nvSpPr>
        <p:spPr>
          <a:xfrm>
            <a:off x="7908593" y="5644487"/>
            <a:ext cx="86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1254126-8D9F-46BA-9F62-1E5DF3D98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7549" y="4307078"/>
            <a:ext cx="602762" cy="4688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C54CECF-3549-442B-BB49-723A598AC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9342" y="4306323"/>
            <a:ext cx="570487" cy="46881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D603C54-7D6F-433A-84F7-3F6E41921A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3947" y="4306323"/>
            <a:ext cx="600966" cy="46881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8D7E96D-12BE-4293-98E2-E0F05D993534}"/>
              </a:ext>
            </a:extLst>
          </p:cNvPr>
          <p:cNvSpPr txBox="1"/>
          <p:nvPr/>
        </p:nvSpPr>
        <p:spPr>
          <a:xfrm>
            <a:off x="7301604" y="430549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……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57774BA-7BFB-4186-A2F2-C98F2D7BFB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1587" y="4302638"/>
            <a:ext cx="692317" cy="468813"/>
          </a:xfrm>
          <a:prstGeom prst="rect">
            <a:avLst/>
          </a:prstGeom>
        </p:spPr>
      </p:pic>
      <p:sp>
        <p:nvSpPr>
          <p:cNvPr id="59" name="Arrow: Right 58">
            <a:extLst>
              <a:ext uri="{FF2B5EF4-FFF2-40B4-BE49-F238E27FC236}">
                <a16:creationId xmlns:a16="http://schemas.microsoft.com/office/drawing/2014/main" id="{25074DF0-D38F-444C-820B-E248E0D19AC9}"/>
              </a:ext>
            </a:extLst>
          </p:cNvPr>
          <p:cNvSpPr/>
          <p:nvPr/>
        </p:nvSpPr>
        <p:spPr>
          <a:xfrm>
            <a:off x="9170455" y="4642804"/>
            <a:ext cx="555212" cy="524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56B87E1-AA69-4B1E-974A-53ED35D82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38027" y="4193452"/>
            <a:ext cx="1628781" cy="978609"/>
          </a:xfrm>
          <a:prstGeom prst="rect">
            <a:avLst/>
          </a:prstGeom>
        </p:spPr>
      </p:pic>
      <p:sp>
        <p:nvSpPr>
          <p:cNvPr id="62" name="矩形 313">
            <a:extLst>
              <a:ext uri="{FF2B5EF4-FFF2-40B4-BE49-F238E27FC236}">
                <a16:creationId xmlns:a16="http://schemas.microsoft.com/office/drawing/2014/main" id="{B9759FCA-FBC8-4E44-AAD6-383881214336}"/>
              </a:ext>
            </a:extLst>
          </p:cNvPr>
          <p:cNvSpPr/>
          <p:nvPr/>
        </p:nvSpPr>
        <p:spPr>
          <a:xfrm>
            <a:off x="9802688" y="3663060"/>
            <a:ext cx="1881398" cy="250025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1E0F93-C84B-4C1B-828A-6F050F9977A1}"/>
              </a:ext>
            </a:extLst>
          </p:cNvPr>
          <p:cNvSpPr txBox="1"/>
          <p:nvPr/>
        </p:nvSpPr>
        <p:spPr>
          <a:xfrm>
            <a:off x="9771466" y="5379502"/>
            <a:ext cx="195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 prediction: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beaver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4C6DBB6-B724-457E-9322-122B18BA9FAA}"/>
              </a:ext>
            </a:extLst>
          </p:cNvPr>
          <p:cNvSpPr txBox="1"/>
          <p:nvPr/>
        </p:nvSpPr>
        <p:spPr>
          <a:xfrm>
            <a:off x="9778988" y="3745484"/>
            <a:ext cx="19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A dog with wet fur</a:t>
            </a:r>
          </a:p>
        </p:txBody>
      </p:sp>
    </p:spTree>
    <p:extLst>
      <p:ext uri="{BB962C8B-B14F-4D97-AF65-F5344CB8AC3E}">
        <p14:creationId xmlns:p14="http://schemas.microsoft.com/office/powerpoint/2010/main" val="244396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973DED-44A2-44B8-A285-B3D72950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Outline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6AC0E6-91D3-4E2C-BAE7-1FC17922C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Background and Motivation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The Generalized Long-tailed Formulation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The Proposed Benchmarks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The Proposed Baseline Methods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Experimental Results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2A4CE-E85B-4CD8-8956-B9DA575C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B831076-13BD-7916-C97F-7702F8970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936"/>
            <a:ext cx="1981200" cy="1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22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7A0F24-FC54-70B8-0CF6-DDAABE57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ImageNet-GLT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BED1A4-41F1-5FB5-0C32-584EA0C0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4B893FF-17C2-E139-90B3-C6DB1C460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295" y="1461830"/>
            <a:ext cx="8639857" cy="50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99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F4161-1E94-FA23-584F-353ABB26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MSCOCO-GLT from MSCOCO-Attribute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DECED8-7D45-C387-4AAA-D3AA20EC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6B83246-28D5-FA31-B721-02FC5015B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18" y="1438588"/>
            <a:ext cx="9454393" cy="516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0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642FA2-6DDD-94E0-D322-3EEA4035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MSCOCO-GLT from MSCOCO-Attribute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6553CD-A6A5-6721-E348-04B00C0F8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6868D3-4771-7BC7-44F5-3DF01BB58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64" y="1465600"/>
            <a:ext cx="9955674" cy="507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96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B67B-691F-4583-B566-B18022CB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 Protocols and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3E358-DAD7-4442-9C53-899418999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Protocols: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Class-wise Long Tail (CLT) Protocol:          Train-GLT + Test-CBL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Attribute-wise Long Tail (ALT) Protocol:    Train-CBL + Test-GBL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Generalized Long Tail (GLT) Protocol:        Train-GLT + Test-GBL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Evaluation Metrics:</a:t>
            </a:r>
          </a:p>
          <a:p>
            <a:pPr lvl="1"/>
            <a:r>
              <a:rPr lang="en-US" dirty="0"/>
              <a:t>Top-1 Accuracy (equals to top-1 recall in class-wise balanced test sets)</a:t>
            </a:r>
          </a:p>
          <a:p>
            <a:pPr lvl="1"/>
            <a:r>
              <a:rPr lang="en-US" dirty="0"/>
              <a:t>Top-1 Precision (precision-recall trade-off is not real robustness against distribution shifts!)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9834D-92FB-4F7B-9FF6-6BFF3EC9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987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94348-BE34-46CA-9778-7FB37002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Constructing Test-GBL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F71BB-3AB9-478C-8D0C-B9F857A11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7BB65-97AE-4265-9FE2-596DF8BB4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968" y="1468697"/>
            <a:ext cx="8158163" cy="50432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3467AD5-72C3-481D-A43F-6A0918BE48AE}"/>
              </a:ext>
            </a:extLst>
          </p:cNvPr>
          <p:cNvGrpSpPr/>
          <p:nvPr/>
        </p:nvGrpSpPr>
        <p:grpSpPr>
          <a:xfrm>
            <a:off x="9455943" y="4275241"/>
            <a:ext cx="2493169" cy="1821521"/>
            <a:chOff x="9455943" y="4275241"/>
            <a:chExt cx="2493169" cy="182152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DD61A05-8331-4132-B283-1CA73D98C9D2}"/>
                </a:ext>
              </a:extLst>
            </p:cNvPr>
            <p:cNvSpPr/>
            <p:nvPr/>
          </p:nvSpPr>
          <p:spPr>
            <a:xfrm>
              <a:off x="9536906" y="4275241"/>
              <a:ext cx="2331244" cy="1561933"/>
            </a:xfrm>
            <a:prstGeom prst="wedgeRoundRectCallout">
              <a:avLst>
                <a:gd name="adj1" fmla="val -77405"/>
                <a:gd name="adj2" fmla="val 37710"/>
                <a:gd name="adj3" fmla="val 16667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EFBBE8-7063-470F-B98E-161C3E663829}"/>
                </a:ext>
              </a:extLst>
            </p:cNvPr>
            <p:cNvSpPr txBox="1"/>
            <p:nvPr/>
          </p:nvSpPr>
          <p:spPr>
            <a:xfrm>
              <a:off x="9455943" y="4342436"/>
              <a:ext cx="249316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We can never strictly balance the attribute distribution, as attributes always co-occur with each other.</a:t>
              </a:r>
            </a:p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730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56128-ED11-46CB-0BF1-203F6D40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 Statistics: ImageNet-GLT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3AB86B1B-A275-DE42-1ABE-475AB573E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0791" y="1690688"/>
            <a:ext cx="11410417" cy="4363522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1ABAE7-8A29-4047-9749-4DBEC61E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744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CE3D52-CF1E-25B3-094A-068E4171D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 Statistics: MSCOCO-GLT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EB0873-042E-4D85-1805-E7BF5464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323684-528B-75B6-969C-3F499A96E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03694"/>
            <a:ext cx="11887200" cy="45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61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973DED-44A2-44B8-A285-B3D72950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Outline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6AC0E6-91D3-4E2C-BAE7-1FC17922C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Background and Motivation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The Generalized Long-tailed Formulation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The Proposed Benchmarks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The Proposed Baseline Methods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Experimental Results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2A4CE-E85B-4CD8-8956-B9DA575C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B6ADA51-D622-CF4B-B8EB-F4B57279D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936"/>
            <a:ext cx="1981200" cy="1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94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973DED-44A2-44B8-A285-B3D72950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Outline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6AC0E6-91D3-4E2C-BAE7-1FC17922C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Background and Motivation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The Generalized Long-tailed Formulation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The Proposed Benchmarks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The Proposed Baseline Methods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Experimental Results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2A4CE-E85B-4CD8-8956-B9DA575C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9BEB54D-E319-5BD4-B55A-879D27492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936"/>
            <a:ext cx="1981200" cy="1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43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B3C3-2235-4D4D-AD3F-10C945438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Limitation of Class-wise 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AEB99-1013-45FE-BE96-A21205961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AC323-3EF9-49B9-9045-73DF56DD7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693" y="1524000"/>
            <a:ext cx="8780614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08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4BA83-1D7E-41B8-A1A5-68BEA183B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IFL: Invariant Version of Center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50C59-2E18-441E-848F-B6CF9C1C3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Invariant Feature Learning: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0333B-15DD-4AA6-80FB-F0EB5A900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22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7B86C3-376A-4080-814D-D78C2DED4059}"/>
                  </a:ext>
                </a:extLst>
              </p:cNvPr>
              <p:cNvSpPr txBox="1"/>
              <p:nvPr/>
            </p:nvSpPr>
            <p:spPr>
              <a:xfrm>
                <a:off x="1400175" y="2514600"/>
                <a:ext cx="4492897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𝑐𝑙𝑠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p>
                                      </m:sSub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p>
                                  </m:sSub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func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7B86C3-376A-4080-814D-D78C2DED4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175" y="2514600"/>
                <a:ext cx="4492897" cy="9885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96DB2F-3387-4FB5-AF1F-B65979AABDF6}"/>
                  </a:ext>
                </a:extLst>
              </p:cNvPr>
              <p:cNvSpPr txBox="1"/>
              <p:nvPr/>
            </p:nvSpPr>
            <p:spPr>
              <a:xfrm>
                <a:off x="628650" y="3512440"/>
                <a:ext cx="5766450" cy="839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;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sSubSup>
                                            <m:sSubSup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p>
                                          </m:sSubSup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96DB2F-3387-4FB5-AF1F-B65979AAB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512440"/>
                <a:ext cx="5766450" cy="8392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F8164DA-68BB-4EE6-B82E-16FE637C6EF1}"/>
              </a:ext>
            </a:extLst>
          </p:cNvPr>
          <p:cNvSpPr txBox="1"/>
          <p:nvPr/>
        </p:nvSpPr>
        <p:spPr>
          <a:xfrm>
            <a:off x="591013" y="4455911"/>
            <a:ext cx="6083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/>
              <a:t>Invariant Risk Minimization</a:t>
            </a:r>
            <a:r>
              <a:rPr lang="en-US" sz="2000" b="1" i="1" baseline="30000"/>
              <a:t>[1] </a:t>
            </a:r>
            <a:r>
              <a:rPr lang="en-US" sz="2000" b="1" i="1"/>
              <a:t>version of Center Loss</a:t>
            </a:r>
            <a:r>
              <a:rPr lang="en-US" sz="2000" b="1" i="1" baseline="30000"/>
              <a:t>[2]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47E854-8214-40B6-B2E1-D0DD36791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247" y="1825625"/>
            <a:ext cx="5275678" cy="36176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0B434A-979D-46B9-B634-FD18E5E10C02}"/>
              </a:ext>
            </a:extLst>
          </p:cNvPr>
          <p:cNvSpPr txBox="1"/>
          <p:nvPr/>
        </p:nvSpPr>
        <p:spPr>
          <a:xfrm>
            <a:off x="705294" y="6013599"/>
            <a:ext cx="846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[1] </a:t>
            </a:r>
            <a:r>
              <a:rPr lang="en-US" sz="1200" err="1"/>
              <a:t>Arjovsky</a:t>
            </a:r>
            <a:r>
              <a:rPr lang="en-US" sz="1200"/>
              <a:t>, M., </a:t>
            </a:r>
            <a:r>
              <a:rPr lang="en-US" sz="1200" err="1"/>
              <a:t>Bottou</a:t>
            </a:r>
            <a:r>
              <a:rPr lang="en-US" sz="1200"/>
              <a:t>, L., </a:t>
            </a:r>
            <a:r>
              <a:rPr lang="en-US" sz="1200" err="1"/>
              <a:t>Gulrajani</a:t>
            </a:r>
            <a:r>
              <a:rPr lang="en-US" sz="1200"/>
              <a:t>, I., &amp; Lopez-Paz, D. Invariant risk minimization. </a:t>
            </a:r>
            <a:r>
              <a:rPr lang="en-US" sz="1200" err="1"/>
              <a:t>arXiv</a:t>
            </a:r>
            <a:r>
              <a:rPr lang="en-US" sz="1200"/>
              <a:t> preprint </a:t>
            </a:r>
            <a:r>
              <a:rPr lang="en-US" sz="1200" err="1"/>
              <a:t>arXiv</a:t>
            </a:r>
            <a:r>
              <a:rPr lang="en-US" sz="1200"/>
              <a:t>. 2019</a:t>
            </a:r>
          </a:p>
          <a:p>
            <a:r>
              <a:rPr lang="en-US" sz="1200"/>
              <a:t>[2] </a:t>
            </a:r>
            <a:r>
              <a:rPr lang="en-US"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Wen, Y., Zhang, K., Li, Z., &amp; </a:t>
            </a:r>
            <a:r>
              <a:rPr lang="en-US" sz="12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Qiao</a:t>
            </a:r>
            <a:r>
              <a:rPr lang="en-US"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Y. A discriminative feature learning approach for deep face recognition. ECCV, 2016.</a:t>
            </a:r>
            <a:endParaRPr lang="en-US" sz="120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7B97048-4FA0-FB5D-66AC-4735759D50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3" r="443"/>
          <a:stretch/>
        </p:blipFill>
        <p:spPr>
          <a:xfrm>
            <a:off x="2111208" y="4858643"/>
            <a:ext cx="4351965" cy="108748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0D58B27-CE9A-A333-5AFE-8B3E0E51B66A}"/>
              </a:ext>
            </a:extLst>
          </p:cNvPr>
          <p:cNvSpPr/>
          <p:nvPr/>
        </p:nvSpPr>
        <p:spPr>
          <a:xfrm>
            <a:off x="628650" y="4856021"/>
            <a:ext cx="5902597" cy="109010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669DEFD-4B59-E3CA-0F90-69D715BC50EF}"/>
              </a:ext>
            </a:extLst>
          </p:cNvPr>
          <p:cNvSpPr txBox="1"/>
          <p:nvPr/>
        </p:nvSpPr>
        <p:spPr>
          <a:xfrm>
            <a:off x="601567" y="4975978"/>
            <a:ext cx="1370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/>
              <a:t>Original </a:t>
            </a:r>
          </a:p>
          <a:p>
            <a:pPr algn="ctr"/>
            <a:r>
              <a:rPr lang="en-US" altLang="zh-CN" sz="2400" b="1"/>
              <a:t>IRM</a:t>
            </a:r>
            <a:endParaRPr lang="zh-CN" altLang="en-US" sz="2400" b="1"/>
          </a:p>
        </p:txBody>
      </p:sp>
    </p:spTree>
    <p:extLst>
      <p:ext uri="{BB962C8B-B14F-4D97-AF65-F5344CB8AC3E}">
        <p14:creationId xmlns:p14="http://schemas.microsoft.com/office/powerpoint/2010/main" val="1429121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98382-D166-4037-BC15-7F42CC8A4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Proposed Baseline Method (I)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33D5A-DE38-4DC3-B395-4173F159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6C87FCB-A919-4F15-A40E-13AD2856E199}"/>
              </a:ext>
            </a:extLst>
          </p:cNvPr>
          <p:cNvSpPr txBox="1"/>
          <p:nvPr/>
        </p:nvSpPr>
        <p:spPr>
          <a:xfrm>
            <a:off x="838199" y="1544771"/>
            <a:ext cx="9430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/>
              <a:t>Stage 1: Constructing Diverse Environments (similar to bias discovery)</a:t>
            </a:r>
            <a:endParaRPr lang="zh-CN" altLang="en-US" sz="2400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E8C02-1DAA-4DD8-A21A-F0E94357D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858" y="2041557"/>
            <a:ext cx="7902283" cy="434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0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98382-D166-4037-BC15-7F42CC8A4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Proposed Baseline </a:t>
            </a:r>
            <a:r>
              <a:rPr lang="en-US" altLang="zh-CN"/>
              <a:t>Method </a:t>
            </a:r>
            <a:r>
              <a:rPr lang="en-US"/>
              <a:t>(II)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33D5A-DE38-4DC3-B395-4173F159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C0E17439-AD04-4018-B836-0953B91430B2}"/>
              </a:ext>
            </a:extLst>
          </p:cNvPr>
          <p:cNvSpPr txBox="1"/>
          <p:nvPr/>
        </p:nvSpPr>
        <p:spPr>
          <a:xfrm>
            <a:off x="838199" y="1544771"/>
            <a:ext cx="8800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/>
              <a:t>Stage 2: Learning Representations Invariant to the Environments</a:t>
            </a:r>
            <a:endParaRPr lang="zh-CN" altLang="en-US" sz="2400" b="1"/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72894FF8-BFEA-4DB0-BE62-A2BDE239F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442" y="2030755"/>
            <a:ext cx="7461116" cy="452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20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973DED-44A2-44B8-A285-B3D72950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Outline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6AC0E6-91D3-4E2C-BAE7-1FC17922C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Background and Motivation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The Generalized Long-tailed Formulation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The Proposed Benchmarks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The Proposed Baseline Methods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Experimental Results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2A4CE-E85B-4CD8-8956-B9DA575C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38356A2-5761-DDDF-8433-B184D167B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936"/>
            <a:ext cx="1981200" cy="1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45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5D9B0-8013-42FD-B59C-AE0029F4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 on ImageNet-GLT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62100B-FFEC-43B2-B95A-A8A71669C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7786" y="1554163"/>
            <a:ext cx="10976427" cy="48021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6C04B-D0B2-4C54-9786-86746FCF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24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5B331-CDB9-4137-9BA7-9555924D0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 on ImageNet-GLT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06FA4-F705-4AE9-9106-3C5884D3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398C80-0B29-4514-9F0C-552FD1678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"/>
          <a:stretch/>
        </p:blipFill>
        <p:spPr>
          <a:xfrm>
            <a:off x="2175441" y="1448127"/>
            <a:ext cx="7841117" cy="515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18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C4A9C-CC0C-4FEC-AB22-E948609A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 on MSCOCO-GLT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54F85-9962-4DA3-B30B-9500886D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44181-A974-4960-8EF9-69C2777C5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" y="1490079"/>
            <a:ext cx="5760720" cy="4949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E34096-544D-44BA-8D6E-7C93C30532EB}"/>
              </a:ext>
            </a:extLst>
          </p:cNvPr>
          <p:cNvSpPr txBox="1"/>
          <p:nvPr/>
        </p:nvSpPr>
        <p:spPr>
          <a:xfrm flipH="1">
            <a:off x="6770368" y="1490079"/>
            <a:ext cx="4476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Q: Why ALT worse than GLT in MSCOCO-GLT?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A71B97-F808-4A2E-BB98-7ADA31A32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860" y="2321076"/>
            <a:ext cx="4251960" cy="3287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4C066F-000B-455D-A976-4D4391311102}"/>
              </a:ext>
            </a:extLst>
          </p:cNvPr>
          <p:cNvSpPr txBox="1"/>
          <p:nvPr/>
        </p:nvSpPr>
        <p:spPr>
          <a:xfrm>
            <a:off x="6991351" y="5608753"/>
            <a:ext cx="4476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>
                <a:latin typeface="CMR10"/>
              </a:rPr>
              <a:t>A large long-tailed dataset is better than a small balanced counterpart </a:t>
            </a:r>
            <a:r>
              <a:rPr lang="en-US" sz="1800" b="1" i="1" u="none" strike="noStrike" baseline="0">
                <a:solidFill>
                  <a:srgbClr val="FF0000"/>
                </a:solidFill>
                <a:latin typeface="CMR10"/>
              </a:rPr>
              <a:t>(We indeed need to learn from large even biased data!)</a:t>
            </a:r>
            <a:endParaRPr lang="en-US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AAC01-309B-4E5E-98E3-F5E85731A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GLT is a “generalized” version of LT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42E02E-AD37-43CB-97AA-ED3348FF0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6863" y="1690688"/>
            <a:ext cx="10958273" cy="44845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14D2A-BFF0-4B05-9998-3463C4665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339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37511-C433-4C8A-9DE5-35F6F7055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The Ubiquitous Long-tailed Distribution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8D121-06EF-447C-8372-30EC7A86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64569-979D-43FD-9C03-9B1422C06088}"/>
              </a:ext>
            </a:extLst>
          </p:cNvPr>
          <p:cNvSpPr txBox="1"/>
          <p:nvPr/>
        </p:nvSpPr>
        <p:spPr>
          <a:xfrm>
            <a:off x="990600" y="1495390"/>
            <a:ext cx="1151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What is long-tailed distribution? </a:t>
            </a:r>
            <a:endParaRPr lang="en-US" sz="2800" b="1" dirty="0"/>
          </a:p>
        </p:txBody>
      </p:sp>
      <p:pic>
        <p:nvPicPr>
          <p:cNvPr id="6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495B4C32-092F-48BE-9546-5FC009913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76662"/>
            <a:ext cx="8346179" cy="434001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625B6A-917E-41A4-9ED2-C5D69821621D}"/>
                  </a:ext>
                </a:extLst>
              </p:cNvPr>
              <p:cNvSpPr txBox="1"/>
              <p:nvPr/>
            </p:nvSpPr>
            <p:spPr>
              <a:xfrm>
                <a:off x="1590813" y="2114177"/>
                <a:ext cx="5388013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800"/>
                  <a:t>NLP             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800"/>
                  <a:t>    </a:t>
                </a:r>
                <a:r>
                  <a:rPr lang="en-US" altLang="zh-CN" sz="2800" err="1"/>
                  <a:t>Zipf’s</a:t>
                </a:r>
                <a:r>
                  <a:rPr lang="en-US" altLang="zh-CN" sz="2800"/>
                  <a:t> Law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800"/>
                  <a:t>Economics   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800"/>
                  <a:t>    Pareto Principle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800"/>
                  <a:t>Computer Vision</a:t>
                </a:r>
              </a:p>
              <a:p>
                <a:endParaRPr lang="en-US" altLang="zh-CN" sz="28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625B6A-917E-41A4-9ED2-C5D698216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813" y="2114177"/>
                <a:ext cx="5388013" cy="2246769"/>
              </a:xfrm>
              <a:prstGeom prst="rect">
                <a:avLst/>
              </a:prstGeom>
              <a:blipFill>
                <a:blip r:embed="rId4"/>
                <a:stretch>
                  <a:fillRect l="-2036" t="-2989" r="-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5F8BE809-C741-4182-BCE1-AC78A5E15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75"/>
          <a:stretch/>
        </p:blipFill>
        <p:spPr bwMode="auto">
          <a:xfrm>
            <a:off x="7581977" y="1995875"/>
            <a:ext cx="3924794" cy="25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709B28-1464-41AF-B6B8-F06A9BE86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8698" y="1967435"/>
            <a:ext cx="4708260" cy="2505384"/>
          </a:xfrm>
          <a:prstGeom prst="rect">
            <a:avLst/>
          </a:prstGeom>
        </p:spPr>
      </p:pic>
      <p:pic>
        <p:nvPicPr>
          <p:cNvPr id="10" name="Picture 6" descr="The Shots Your Cat Needs">
            <a:extLst>
              <a:ext uri="{FF2B5EF4-FFF2-40B4-BE49-F238E27FC236}">
                <a16:creationId xmlns:a16="http://schemas.microsoft.com/office/drawing/2014/main" id="{B7427B74-29B7-42D7-8966-B547C0CF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13" y="3679528"/>
            <a:ext cx="2294553" cy="1529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1B74728E-D00A-4BCD-9908-7BA065F583AC}"/>
              </a:ext>
            </a:extLst>
          </p:cNvPr>
          <p:cNvSpPr/>
          <p:nvPr/>
        </p:nvSpPr>
        <p:spPr>
          <a:xfrm rot="4872806">
            <a:off x="2724778" y="3840981"/>
            <a:ext cx="326960" cy="1448691"/>
          </a:xfrm>
          <a:prstGeom prst="down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8" descr="多少只狮子合力才能打败一头成年非洲象？答案让人不敢相信">
            <a:extLst>
              <a:ext uri="{FF2B5EF4-FFF2-40B4-BE49-F238E27FC236}">
                <a16:creationId xmlns:a16="http://schemas.microsoft.com/office/drawing/2014/main" id="{5BD7B0F4-729C-4086-AF76-0F93CBAF4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321" y="4641263"/>
            <a:ext cx="1805684" cy="131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5119536C-ED79-4716-B500-42F90474E8CF}"/>
              </a:ext>
            </a:extLst>
          </p:cNvPr>
          <p:cNvSpPr/>
          <p:nvPr/>
        </p:nvSpPr>
        <p:spPr>
          <a:xfrm rot="4944268">
            <a:off x="7067982" y="4830383"/>
            <a:ext cx="326960" cy="1448691"/>
          </a:xfrm>
          <a:prstGeom prst="down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99B251-925F-4B0B-A237-423FEC97522B}"/>
              </a:ext>
            </a:extLst>
          </p:cNvPr>
          <p:cNvSpPr txBox="1"/>
          <p:nvPr/>
        </p:nvSpPr>
        <p:spPr>
          <a:xfrm rot="16200000">
            <a:off x="429825" y="4600417"/>
            <a:ext cx="2536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Head Classes</a:t>
            </a:r>
          </a:p>
          <a:p>
            <a:r>
              <a:rPr lang="en-US" sz="2400" b="1"/>
              <a:t>(Most of the data)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B4FD72-DCF9-4CD6-AF3C-454D490AB47F}"/>
              </a:ext>
            </a:extLst>
          </p:cNvPr>
          <p:cNvSpPr txBox="1"/>
          <p:nvPr/>
        </p:nvSpPr>
        <p:spPr>
          <a:xfrm>
            <a:off x="2486656" y="5822387"/>
            <a:ext cx="4882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Tail Classes (Most of the categories)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A03D9E-E600-4600-AE12-61478981E971}"/>
              </a:ext>
            </a:extLst>
          </p:cNvPr>
          <p:cNvSpPr txBox="1"/>
          <p:nvPr/>
        </p:nvSpPr>
        <p:spPr>
          <a:xfrm>
            <a:off x="3175643" y="6241009"/>
            <a:ext cx="381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Categories Ranking by Frequency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132360-E629-4560-9A59-E9399EC67C9E}"/>
              </a:ext>
            </a:extLst>
          </p:cNvPr>
          <p:cNvSpPr txBox="1"/>
          <p:nvPr/>
        </p:nvSpPr>
        <p:spPr>
          <a:xfrm rot="16200000">
            <a:off x="-139368" y="3884426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Number of Instances</a:t>
            </a:r>
          </a:p>
        </p:txBody>
      </p:sp>
    </p:spTree>
    <p:extLst>
      <p:ext uri="{BB962C8B-B14F-4D97-AF65-F5344CB8AC3E}">
        <p14:creationId xmlns:p14="http://schemas.microsoft.com/office/powerpoint/2010/main" val="268735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74E45-271D-53FA-B45E-F374D71A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 and Suggestions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982AC79-5926-FDA7-44C7-2FBE3CA7DD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10686"/>
                <a:ext cx="10515600" cy="456627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dirty="0"/>
                  <a:t>The pure IID class-wise long-tailed classification is </a:t>
                </a:r>
                <a:r>
                  <a:rPr lang="en-US" altLang="zh-CN" sz="3600" b="1" dirty="0">
                    <a:solidFill>
                      <a:srgbClr val="FF0000"/>
                    </a:solidFill>
                  </a:rPr>
                  <a:t>perfectly solved </a:t>
                </a:r>
                <a:r>
                  <a:rPr lang="en-US" altLang="zh-CN" dirty="0"/>
                  <a:t>by Logit Adjustment according to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/>
                  <a:t>.</a:t>
                </a:r>
              </a:p>
              <a:p>
                <a:endParaRPr lang="en-US" altLang="zh-CN" sz="2800" dirty="0"/>
              </a:p>
              <a:p>
                <a:r>
                  <a:rPr lang="en-US" altLang="zh-CN" b="1" dirty="0"/>
                  <a:t>Q:</a:t>
                </a:r>
                <a:r>
                  <a:rPr lang="en-US" altLang="zh-CN" dirty="0"/>
                  <a:t> How does recent methods like RIDE (improve both head and tail) outperform Logit Adjustment? </a:t>
                </a:r>
              </a:p>
              <a:p>
                <a:pPr lvl="1"/>
                <a:r>
                  <a:rPr lang="en-US" altLang="zh-CN" b="1" dirty="0"/>
                  <a:t>A:</a:t>
                </a:r>
                <a:r>
                  <a:rPr lang="en-US" altLang="zh-CN" dirty="0"/>
                  <a:t> They just </a:t>
                </a:r>
                <a:r>
                  <a:rPr lang="en-US" altLang="zh-CN" b="1" dirty="0"/>
                  <a:t>provide a better feature backbone</a:t>
                </a:r>
                <a:r>
                  <a:rPr lang="en-US" altLang="zh-CN" dirty="0"/>
                  <a:t>, which is not a LT algorithm.</a:t>
                </a:r>
              </a:p>
              <a:p>
                <a:endParaRPr lang="en-US" altLang="zh-CN" dirty="0"/>
              </a:p>
              <a:p>
                <a:r>
                  <a:rPr lang="en-US" altLang="zh-CN" b="1" dirty="0"/>
                  <a:t>Q: </a:t>
                </a:r>
                <a:r>
                  <a:rPr lang="en-US" altLang="zh-CN" dirty="0"/>
                  <a:t>What are the </a:t>
                </a:r>
                <a:r>
                  <a:rPr lang="en-US" altLang="zh-CN" b="1" dirty="0"/>
                  <a:t>remaining challenges </a:t>
                </a:r>
                <a:r>
                  <a:rPr lang="en-US" altLang="zh-CN" dirty="0"/>
                  <a:t>for LT problems?</a:t>
                </a:r>
              </a:p>
              <a:p>
                <a:pPr lvl="1"/>
                <a:r>
                  <a:rPr lang="en-US" altLang="zh-CN" dirty="0"/>
                  <a:t>1. Multi-modal prediction like VQA, as their LT bias depends on the question.</a:t>
                </a:r>
              </a:p>
              <a:p>
                <a:pPr lvl="1"/>
                <a:r>
                  <a:rPr lang="en-US" altLang="zh-CN" dirty="0"/>
                  <a:t>2. Other new settings: GLT, LT + domain generalization, LT + Incremental Learning, etc.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982AC79-5926-FDA7-44C7-2FBE3CA7DD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10686"/>
                <a:ext cx="10515600" cy="4566277"/>
              </a:xfrm>
              <a:blipFill>
                <a:blip r:embed="rId3"/>
                <a:stretch>
                  <a:fillRect l="-1043" t="-4539" r="-406" b="-26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FAD6AA-46A3-7D5A-80D7-CA80716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980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62F1F09-3698-4860-B435-F08299C62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1355"/>
            <a:ext cx="12192000" cy="2174032"/>
          </a:xfrm>
        </p:spPr>
        <p:txBody>
          <a:bodyPr>
            <a:normAutofit fontScale="90000"/>
          </a:bodyPr>
          <a:lstStyle/>
          <a:p>
            <a:r>
              <a:rPr lang="en-US" altLang="zh-CN" sz="8800"/>
              <a:t>Thank You     </a:t>
            </a:r>
            <a:br>
              <a:rPr lang="en-US" altLang="zh-CN" sz="8800"/>
            </a:br>
            <a:r>
              <a:rPr lang="en-US" altLang="zh-CN" sz="8800"/>
              <a:t>Q&amp;A</a:t>
            </a:r>
            <a:endParaRPr lang="zh-CN" altLang="en-US" sz="8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C1010F-94DF-4CE0-A625-86B11E24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8108695-AAEE-D932-1EA3-4814F9C4E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1"/>
            <a:ext cx="2336800" cy="133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8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FAE3-E949-47A5-A70E-2E2FD0F0C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/>
              <a:t>Beyond Class-wise Imbalance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8B6E7-E92C-43E5-B2BE-1D43B12D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4</a:t>
            </a:fld>
            <a:endParaRPr lang="zh-CN" alt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B1AF7E-2AE0-47CC-867A-1C9558FB7796}"/>
              </a:ext>
            </a:extLst>
          </p:cNvPr>
          <p:cNvGrpSpPr/>
          <p:nvPr/>
        </p:nvGrpSpPr>
        <p:grpSpPr>
          <a:xfrm>
            <a:off x="546100" y="1733550"/>
            <a:ext cx="4248150" cy="4543425"/>
            <a:chOff x="838200" y="1733550"/>
            <a:chExt cx="4248150" cy="45434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A90483-298B-46EA-A429-77236EDBFA7D}"/>
                </a:ext>
              </a:extLst>
            </p:cNvPr>
            <p:cNvSpPr/>
            <p:nvPr/>
          </p:nvSpPr>
          <p:spPr>
            <a:xfrm>
              <a:off x="838200" y="1733550"/>
              <a:ext cx="4248150" cy="454342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350731-A510-4934-93DB-B11D423B82B7}"/>
                </a:ext>
              </a:extLst>
            </p:cNvPr>
            <p:cNvSpPr txBox="1"/>
            <p:nvPr/>
          </p:nvSpPr>
          <p:spPr>
            <a:xfrm>
              <a:off x="1099425" y="5815310"/>
              <a:ext cx="3725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/>
                <a:t>Class-wise Data Imbalance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A1C26A-DEC0-4EC0-905A-8904DA9C4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7023" y="4489747"/>
              <a:ext cx="4010504" cy="13255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5B01E0-A95C-42C7-BAFC-B1427E797EF6}"/>
                </a:ext>
              </a:extLst>
            </p:cNvPr>
            <p:cNvSpPr txBox="1"/>
            <p:nvPr/>
          </p:nvSpPr>
          <p:spPr>
            <a:xfrm>
              <a:off x="974269" y="4089637"/>
              <a:ext cx="3993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Unbiased Scene Graph Generation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BB5308-A1FD-4F80-9897-F86BF6FCB6A4}"/>
                </a:ext>
              </a:extLst>
            </p:cNvPr>
            <p:cNvSpPr txBox="1"/>
            <p:nvPr/>
          </p:nvSpPr>
          <p:spPr>
            <a:xfrm>
              <a:off x="1168735" y="1733550"/>
              <a:ext cx="37401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Long-tailed Image Classification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7080E2-467B-4FAC-9951-7E487AE99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022" y="2084551"/>
              <a:ext cx="4010504" cy="188840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F139E9-0312-48BF-9D65-1E9F1F63183E}"/>
                </a:ext>
              </a:extLst>
            </p:cNvPr>
            <p:cNvSpPr/>
            <p:nvPr/>
          </p:nvSpPr>
          <p:spPr>
            <a:xfrm>
              <a:off x="908050" y="1803401"/>
              <a:ext cx="4114800" cy="222468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650F64-E10F-499A-9BB9-4BE2D523E0BE}"/>
                </a:ext>
              </a:extLst>
            </p:cNvPr>
            <p:cNvSpPr/>
            <p:nvPr/>
          </p:nvSpPr>
          <p:spPr>
            <a:xfrm>
              <a:off x="908050" y="4146550"/>
              <a:ext cx="4114800" cy="1690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D9B97D-BB6D-4B01-88BE-68734B46DB98}"/>
              </a:ext>
            </a:extLst>
          </p:cNvPr>
          <p:cNvGrpSpPr/>
          <p:nvPr/>
        </p:nvGrpSpPr>
        <p:grpSpPr>
          <a:xfrm>
            <a:off x="7448550" y="1732756"/>
            <a:ext cx="4248150" cy="4543425"/>
            <a:chOff x="7448550" y="1720056"/>
            <a:chExt cx="4248150" cy="454342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13E3C72-215F-4F5A-ABCF-16AD7B026A06}"/>
                </a:ext>
              </a:extLst>
            </p:cNvPr>
            <p:cNvGrpSpPr/>
            <p:nvPr/>
          </p:nvGrpSpPr>
          <p:grpSpPr>
            <a:xfrm>
              <a:off x="7448550" y="1720056"/>
              <a:ext cx="4248150" cy="4543425"/>
              <a:chOff x="838200" y="1733550"/>
              <a:chExt cx="4248150" cy="454342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84834F3-A94C-41DE-B8FC-0EB4FCF89C00}"/>
                  </a:ext>
                </a:extLst>
              </p:cNvPr>
              <p:cNvSpPr/>
              <p:nvPr/>
            </p:nvSpPr>
            <p:spPr>
              <a:xfrm>
                <a:off x="838200" y="1733550"/>
                <a:ext cx="4248150" cy="454342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9BAA2C-BC2D-44AE-AE9E-0B1F16A28D0F}"/>
                  </a:ext>
                </a:extLst>
              </p:cNvPr>
              <p:cNvSpPr txBox="1"/>
              <p:nvPr/>
            </p:nvSpPr>
            <p:spPr>
              <a:xfrm>
                <a:off x="1176374" y="5850176"/>
                <a:ext cx="35718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/>
                  <a:t>Attribute-wise Data Imbalance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FDE33E-6608-419D-AF90-881AFFC9C03B}"/>
                  </a:ext>
                </a:extLst>
              </p:cNvPr>
              <p:cNvSpPr txBox="1"/>
              <p:nvPr/>
            </p:nvSpPr>
            <p:spPr>
              <a:xfrm>
                <a:off x="1763067" y="4133056"/>
                <a:ext cx="24689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Sub-population Shift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9AB5C1-D566-4DA3-8099-BD053B012B09}"/>
                  </a:ext>
                </a:extLst>
              </p:cNvPr>
              <p:cNvSpPr txBox="1"/>
              <p:nvPr/>
            </p:nvSpPr>
            <p:spPr>
              <a:xfrm>
                <a:off x="1757457" y="1733550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b="1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12313A-315D-4753-99B5-B40D6EEF8197}"/>
                  </a:ext>
                </a:extLst>
              </p:cNvPr>
              <p:cNvSpPr/>
              <p:nvPr/>
            </p:nvSpPr>
            <p:spPr>
              <a:xfrm>
                <a:off x="908050" y="1803401"/>
                <a:ext cx="4114800" cy="222468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E7C1BB2-1B61-47C3-A00F-DED1145BA566}"/>
                  </a:ext>
                </a:extLst>
              </p:cNvPr>
              <p:cNvSpPr/>
              <p:nvPr/>
            </p:nvSpPr>
            <p:spPr>
              <a:xfrm>
                <a:off x="908050" y="4146550"/>
                <a:ext cx="4114800" cy="16901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65A73-B5C2-41E1-86F6-58BCF293FF28}"/>
                </a:ext>
              </a:extLst>
            </p:cNvPr>
            <p:cNvSpPr txBox="1"/>
            <p:nvPr/>
          </p:nvSpPr>
          <p:spPr>
            <a:xfrm>
              <a:off x="8265514" y="1789907"/>
              <a:ext cx="27382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Domain Generalization</a:t>
              </a:r>
              <a:endParaRPr lang="en-US" sz="20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A152575-862D-4284-ABEF-73E4A9C3A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7947" y="2882900"/>
              <a:ext cx="1017949" cy="93900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D3FA3A4-C982-4067-8248-6197BE01D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05896" y="2882898"/>
              <a:ext cx="939007" cy="93900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119C1A3-EDB7-4047-9D39-64886E7EA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34639" y="2857502"/>
              <a:ext cx="1017950" cy="99151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F184508-6E45-4FEB-95F0-64BE12DBF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02199" y="2857502"/>
              <a:ext cx="964326" cy="95567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8986391-619B-4FEE-BFB1-E2EE2671C43E}"/>
                </a:ext>
              </a:extLst>
            </p:cNvPr>
            <p:cNvSpPr/>
            <p:nvPr/>
          </p:nvSpPr>
          <p:spPr>
            <a:xfrm>
              <a:off x="7750566" y="2305702"/>
              <a:ext cx="1460500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Domain 1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9DB1A20-7462-4933-B9E9-35B94F2B518C}"/>
                </a:ext>
              </a:extLst>
            </p:cNvPr>
            <p:cNvSpPr/>
            <p:nvPr/>
          </p:nvSpPr>
          <p:spPr>
            <a:xfrm>
              <a:off x="10041580" y="2305702"/>
              <a:ext cx="1460500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Domain 2</a:t>
              </a:r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10632DB9-6CF1-4DF9-9E61-2847932804CB}"/>
                </a:ext>
              </a:extLst>
            </p:cNvPr>
            <p:cNvSpPr/>
            <p:nvPr/>
          </p:nvSpPr>
          <p:spPr>
            <a:xfrm>
              <a:off x="9513082" y="2398217"/>
              <a:ext cx="278618" cy="2327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Action Button: Help 4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5AC20A5-E9C9-4D26-B4E1-8F253A945B51}"/>
              </a:ext>
            </a:extLst>
          </p:cNvPr>
          <p:cNvSpPr/>
          <p:nvPr/>
        </p:nvSpPr>
        <p:spPr>
          <a:xfrm>
            <a:off x="5592215" y="3503860"/>
            <a:ext cx="1131333" cy="1001215"/>
          </a:xfrm>
          <a:prstGeom prst="actionButtonHelp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526BC12-8F40-4C66-97D8-70086F5C8CDA}"/>
              </a:ext>
            </a:extLst>
          </p:cNvPr>
          <p:cNvCxnSpPr>
            <a:cxnSpLocks/>
            <a:stCxn id="5" idx="3"/>
            <a:endCxn id="47" idx="2"/>
          </p:cNvCxnSpPr>
          <p:nvPr/>
        </p:nvCxnSpPr>
        <p:spPr>
          <a:xfrm flipV="1">
            <a:off x="4794250" y="4004468"/>
            <a:ext cx="797965" cy="7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D8F40EF-4D51-42D8-98E2-ADF706780705}"/>
              </a:ext>
            </a:extLst>
          </p:cNvPr>
          <p:cNvCxnSpPr>
            <a:cxnSpLocks/>
            <a:stCxn id="17" idx="1"/>
            <a:endCxn id="47" idx="0"/>
          </p:cNvCxnSpPr>
          <p:nvPr/>
        </p:nvCxnSpPr>
        <p:spPr>
          <a:xfrm flipH="1" flipV="1">
            <a:off x="6723548" y="4004468"/>
            <a:ext cx="725002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BAA263B3-BC9E-4A9A-A65F-6D3D8F62F385}"/>
              </a:ext>
            </a:extLst>
          </p:cNvPr>
          <p:cNvSpPr txBox="1"/>
          <p:nvPr/>
        </p:nvSpPr>
        <p:spPr>
          <a:xfrm>
            <a:off x="5167933" y="2323004"/>
            <a:ext cx="20794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i="1"/>
              <a:t>Unified </a:t>
            </a:r>
          </a:p>
          <a:p>
            <a:pPr algn="ctr"/>
            <a:r>
              <a:rPr lang="en-US" altLang="zh-CN" sz="2800" b="1" i="1"/>
              <a:t>Formulation</a:t>
            </a:r>
            <a:endParaRPr lang="zh-CN" altLang="en-US" sz="2400" b="1" i="1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FD8C17-C77F-164E-C6E1-898B9CFE94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9584" y="4602864"/>
            <a:ext cx="4020622" cy="11343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0080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6CB7F-5468-4495-AA92-BA10B1809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Beyond Class-wise Imbalance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4CFBF-C417-4A94-87B4-E89106513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086"/>
            <a:ext cx="10515600" cy="4565877"/>
          </a:xfrm>
        </p:spPr>
        <p:txBody>
          <a:bodyPr/>
          <a:lstStyle/>
          <a:p>
            <a:r>
              <a:rPr lang="en-US"/>
              <a:t>Data Imbalance = Class-wise Imbalance + Attribute-wise Imbalance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CD87D-DE54-4DF1-AA94-053C5929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122D8-D590-45F7-8194-A713F2609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908" y="2247438"/>
            <a:ext cx="8092184" cy="42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0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973DED-44A2-44B8-A285-B3D72950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Outline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6AC0E6-91D3-4E2C-BAE7-1FC17922C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Background and Motivation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The Generalized Long-tailed Formulation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The Proposed Benchmarks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The Proposed Baseline Methods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Experimental Results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2A4CE-E85B-4CD8-8956-B9DA575C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8FF92C9-DA6D-9602-6B48-F8FAF8EF1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936"/>
            <a:ext cx="1981200" cy="1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13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A4FBD5-5B7D-BAF9-B9FE-E53DF99C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Problem Formulation of LT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587B6E-175C-E8A8-0C93-D755FF37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25535673-3724-A245-A7B3-97D6CE3B9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52910"/>
            <a:ext cx="10515600" cy="4951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EC84095-AD7B-403A-989B-5C2D4180D9A0}"/>
                  </a:ext>
                </a:extLst>
              </p:cNvPr>
              <p:cNvSpPr txBox="1"/>
              <p:nvPr/>
            </p:nvSpPr>
            <p:spPr>
              <a:xfrm>
                <a:off x="1557257" y="1803658"/>
                <a:ext cx="6143105" cy="2774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/>
                  <a:t>Logit Adjustment [1]: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</m:oMath>
                  </m:oMathPara>
                </a14:m>
                <a:endParaRPr lang="en-US" altLang="zh-CN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  ∝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800" dirty="0"/>
              </a:p>
              <a:p>
                <a:endParaRPr lang="en-US" altLang="zh-CN" sz="3000" dirty="0"/>
              </a:p>
              <a:p>
                <a:endParaRPr lang="zh-CN" altLang="en-US" sz="30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EC84095-AD7B-403A-989B-5C2D4180D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257" y="1803658"/>
                <a:ext cx="6143105" cy="2774542"/>
              </a:xfrm>
              <a:prstGeom prst="rect">
                <a:avLst/>
              </a:prstGeom>
              <a:blipFill>
                <a:blip r:embed="rId4"/>
                <a:stretch>
                  <a:fillRect l="-1984" t="-2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箭头: 右 6">
            <a:extLst>
              <a:ext uri="{FF2B5EF4-FFF2-40B4-BE49-F238E27FC236}">
                <a16:creationId xmlns:a16="http://schemas.microsoft.com/office/drawing/2014/main" id="{99F14850-EDED-0B94-73B0-D26A99995DF4}"/>
              </a:ext>
            </a:extLst>
          </p:cNvPr>
          <p:cNvSpPr/>
          <p:nvPr/>
        </p:nvSpPr>
        <p:spPr>
          <a:xfrm>
            <a:off x="6150780" y="2594432"/>
            <a:ext cx="735677" cy="594360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FD856C6-BD1F-F6CC-5692-5A9D4A566448}"/>
                  </a:ext>
                </a:extLst>
              </p:cNvPr>
              <p:cNvSpPr txBox="1"/>
              <p:nvPr/>
            </p:nvSpPr>
            <p:spPr>
              <a:xfrm>
                <a:off x="6831677" y="1803798"/>
                <a:ext cx="4887571" cy="3369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/>
                  <a:t>Assumption: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d>
                        <m:d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𝑡𝑒</m:t>
                          </m:r>
                        </m:sub>
                      </m:sSub>
                      <m:d>
                        <m:d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altLang="zh-CN" sz="2800" dirty="0"/>
              </a:p>
              <a:p>
                <a:endParaRPr lang="en-US" altLang="zh-CN" sz="2800" b="1" dirty="0"/>
              </a:p>
              <a:p>
                <a:r>
                  <a:rPr lang="en-US" altLang="zh-CN" sz="2800" b="1" dirty="0"/>
                  <a:t>Unbiased Prediction:</a:t>
                </a:r>
              </a:p>
              <a:p>
                <a:r>
                  <a:rPr lang="en-US" altLang="zh-CN" sz="2800" dirty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log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y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</m:d>
                      </m:e>
                    </m:d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log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endParaRPr lang="en-US" altLang="zh-CN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CN" sz="2000" dirty="0"/>
              </a:p>
              <a:p>
                <a:endParaRPr lang="zh-CN" altLang="en-US" sz="28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FD856C6-BD1F-F6CC-5692-5A9D4A566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677" y="1803798"/>
                <a:ext cx="4887571" cy="3369192"/>
              </a:xfrm>
              <a:prstGeom prst="rect">
                <a:avLst/>
              </a:prstGeom>
              <a:blipFill>
                <a:blip r:embed="rId5"/>
                <a:stretch>
                  <a:fillRect l="-2622" t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7">
            <a:extLst>
              <a:ext uri="{FF2B5EF4-FFF2-40B4-BE49-F238E27FC236}">
                <a16:creationId xmlns:a16="http://schemas.microsoft.com/office/drawing/2014/main" id="{A1528191-5957-08E4-A92C-BC9809EC972B}"/>
              </a:ext>
            </a:extLst>
          </p:cNvPr>
          <p:cNvSpPr txBox="1"/>
          <p:nvPr/>
        </p:nvSpPr>
        <p:spPr>
          <a:xfrm>
            <a:off x="972589" y="6672098"/>
            <a:ext cx="1195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[1] Menon, Aditya Krishna, et al. "Long-tail learning via logit adjustment." ICLR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2E220-4076-6728-7B16-813AEF08E8F2}"/>
              </a:ext>
            </a:extLst>
          </p:cNvPr>
          <p:cNvSpPr txBox="1"/>
          <p:nvPr/>
        </p:nvSpPr>
        <p:spPr>
          <a:xfrm>
            <a:off x="8981830" y="4006777"/>
            <a:ext cx="230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/>
              <a:t>Point-wise mutual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69825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6280926-D57C-ED4C-917A-73E3C19887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733" y="1625774"/>
                <a:ext cx="6001306" cy="4402196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/>
                  <a:t>Previous Assumption: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𝑡𝑒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400"/>
              </a:p>
              <a:p>
                <a:pPr marL="0" indent="0">
                  <a:buNone/>
                </a:pPr>
                <a:endParaRPr lang="en-US" altLang="zh-CN"/>
              </a:p>
              <a:p>
                <a:pPr marL="0" indent="0">
                  <a:buNone/>
                </a:pPr>
                <a:endParaRPr lang="en-US" altLang="zh-CN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6280926-D57C-ED4C-917A-73E3C19887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733" y="1625774"/>
                <a:ext cx="6001306" cy="4402196"/>
              </a:xfrm>
              <a:blipFill>
                <a:blip r:embed="rId3"/>
                <a:stretch>
                  <a:fillRect l="-1423" t="-1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B32A4173-9A68-41CF-C93B-039BCA6F4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329"/>
            <a:ext cx="10515600" cy="1325563"/>
          </a:xfrm>
        </p:spPr>
        <p:txBody>
          <a:bodyPr/>
          <a:lstStyle/>
          <a:p>
            <a:r>
              <a:rPr lang="en-US" altLang="zh-CN"/>
              <a:t>The Limitation of Logit Adjustment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C34BD4-CB4A-92A9-102D-5B3BB25A2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8</a:t>
            </a:fld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DC55A66-CB7A-BF8A-86E9-59A40A208606}"/>
              </a:ext>
            </a:extLst>
          </p:cNvPr>
          <p:cNvGrpSpPr/>
          <p:nvPr/>
        </p:nvGrpSpPr>
        <p:grpSpPr>
          <a:xfrm>
            <a:off x="7245263" y="1706385"/>
            <a:ext cx="3962399" cy="4441825"/>
            <a:chOff x="1084924" y="1753934"/>
            <a:chExt cx="3962399" cy="4441825"/>
          </a:xfrm>
        </p:grpSpPr>
        <p:sp>
          <p:nvSpPr>
            <p:cNvPr id="5" name="Rectangle 43">
              <a:extLst>
                <a:ext uri="{FF2B5EF4-FFF2-40B4-BE49-F238E27FC236}">
                  <a16:creationId xmlns:a16="http://schemas.microsoft.com/office/drawing/2014/main" id="{A0DA53DB-14F6-C529-9157-D39357534D02}"/>
                </a:ext>
              </a:extLst>
            </p:cNvPr>
            <p:cNvSpPr/>
            <p:nvPr/>
          </p:nvSpPr>
          <p:spPr>
            <a:xfrm>
              <a:off x="1084924" y="1753934"/>
              <a:ext cx="3962399" cy="44418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44">
                  <a:extLst>
                    <a:ext uri="{FF2B5EF4-FFF2-40B4-BE49-F238E27FC236}">
                      <a16:creationId xmlns:a16="http://schemas.microsoft.com/office/drawing/2014/main" id="{DF0A3C81-EDD3-9800-DA82-0010880D7DE3}"/>
                    </a:ext>
                  </a:extLst>
                </p:cNvPr>
                <p:cNvSpPr txBox="1"/>
                <p:nvPr/>
              </p:nvSpPr>
              <p:spPr>
                <a:xfrm>
                  <a:off x="1189145" y="1892321"/>
                  <a:ext cx="17315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/>
                    <a:t>An Image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" name="TextBox 44">
                  <a:extLst>
                    <a:ext uri="{FF2B5EF4-FFF2-40B4-BE49-F238E27FC236}">
                      <a16:creationId xmlns:a16="http://schemas.microsoft.com/office/drawing/2014/main" id="{DF0A3C81-EDD3-9800-DA82-0010880D7D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9145" y="1892321"/>
                  <a:ext cx="1731564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5634"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45">
              <a:extLst>
                <a:ext uri="{FF2B5EF4-FFF2-40B4-BE49-F238E27FC236}">
                  <a16:creationId xmlns:a16="http://schemas.microsoft.com/office/drawing/2014/main" id="{1508EE6F-1D5C-7FFA-1739-EAC4D89E7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98089" y="1838279"/>
              <a:ext cx="608505" cy="5697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46">
                  <a:extLst>
                    <a:ext uri="{FF2B5EF4-FFF2-40B4-BE49-F238E27FC236}">
                      <a16:creationId xmlns:a16="http://schemas.microsoft.com/office/drawing/2014/main" id="{9454BE18-1CD7-C203-15E3-8BAB8E60B2CC}"/>
                    </a:ext>
                  </a:extLst>
                </p:cNvPr>
                <p:cNvSpPr txBox="1"/>
                <p:nvPr/>
              </p:nvSpPr>
              <p:spPr>
                <a:xfrm>
                  <a:off x="3606594" y="1888425"/>
                  <a:ext cx="41229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8" name="TextBox 46">
                  <a:extLst>
                    <a:ext uri="{FF2B5EF4-FFF2-40B4-BE49-F238E27FC236}">
                      <a16:creationId xmlns:a16="http://schemas.microsoft.com/office/drawing/2014/main" id="{9454BE18-1CD7-C203-15E3-8BAB8E60B2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6594" y="1888425"/>
                  <a:ext cx="412292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471" r="-4412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47">
              <a:extLst>
                <a:ext uri="{FF2B5EF4-FFF2-40B4-BE49-F238E27FC236}">
                  <a16:creationId xmlns:a16="http://schemas.microsoft.com/office/drawing/2014/main" id="{46231DFF-3863-733A-ED7A-D6B8AE87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88993" y="1841098"/>
              <a:ext cx="613281" cy="566928"/>
            </a:xfrm>
            <a:prstGeom prst="rect">
              <a:avLst/>
            </a:prstGeom>
          </p:spPr>
        </p:pic>
        <p:sp>
          <p:nvSpPr>
            <p:cNvPr id="10" name="Equals 48">
              <a:extLst>
                <a:ext uri="{FF2B5EF4-FFF2-40B4-BE49-F238E27FC236}">
                  <a16:creationId xmlns:a16="http://schemas.microsoft.com/office/drawing/2014/main" id="{09EAC174-3DC2-FF05-A75F-89D7EE384EB6}"/>
                </a:ext>
              </a:extLst>
            </p:cNvPr>
            <p:cNvSpPr/>
            <p:nvPr/>
          </p:nvSpPr>
          <p:spPr>
            <a:xfrm rot="10800000">
              <a:off x="3547169" y="2550928"/>
              <a:ext cx="510488" cy="362733"/>
            </a:xfrm>
            <a:prstGeom prst="mathEqual">
              <a:avLst>
                <a:gd name="adj1" fmla="val 23520"/>
                <a:gd name="adj2" fmla="val 2547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矩形 78">
              <a:extLst>
                <a:ext uri="{FF2B5EF4-FFF2-40B4-BE49-F238E27FC236}">
                  <a16:creationId xmlns:a16="http://schemas.microsoft.com/office/drawing/2014/main" id="{3452C26C-50AE-E2D0-4FF2-F8DC1CFD4444}"/>
                </a:ext>
              </a:extLst>
            </p:cNvPr>
            <p:cNvSpPr/>
            <p:nvPr/>
          </p:nvSpPr>
          <p:spPr>
            <a:xfrm>
              <a:off x="2593957" y="3035162"/>
              <a:ext cx="2362200" cy="6985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81">
              <a:extLst>
                <a:ext uri="{FF2B5EF4-FFF2-40B4-BE49-F238E27FC236}">
                  <a16:creationId xmlns:a16="http://schemas.microsoft.com/office/drawing/2014/main" id="{53B27F0C-9295-D6B3-D87A-B8AD67E208BA}"/>
                </a:ext>
              </a:extLst>
            </p:cNvPr>
            <p:cNvSpPr txBox="1"/>
            <p:nvPr/>
          </p:nvSpPr>
          <p:spPr>
            <a:xfrm>
              <a:off x="2984028" y="3014265"/>
              <a:ext cx="1640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Class Prototype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84">
              <a:extLst>
                <a:ext uri="{FF2B5EF4-FFF2-40B4-BE49-F238E27FC236}">
                  <a16:creationId xmlns:a16="http://schemas.microsoft.com/office/drawing/2014/main" id="{D93542F9-A51F-D3DF-5978-CDDFF7173696}"/>
                </a:ext>
              </a:extLst>
            </p:cNvPr>
            <p:cNvSpPr txBox="1"/>
            <p:nvPr/>
          </p:nvSpPr>
          <p:spPr>
            <a:xfrm>
              <a:off x="2760954" y="3362699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dog: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图片 86">
              <a:extLst>
                <a:ext uri="{FF2B5EF4-FFF2-40B4-BE49-F238E27FC236}">
                  <a16:creationId xmlns:a16="http://schemas.microsoft.com/office/drawing/2014/main" id="{1EB0F619-04E2-BDFE-6F74-338C2314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91869" y="3421693"/>
              <a:ext cx="310532" cy="280863"/>
            </a:xfrm>
            <a:prstGeom prst="rect">
              <a:avLst/>
            </a:prstGeom>
          </p:spPr>
        </p:pic>
        <p:sp>
          <p:nvSpPr>
            <p:cNvPr id="15" name="文本框 87">
              <a:extLst>
                <a:ext uri="{FF2B5EF4-FFF2-40B4-BE49-F238E27FC236}">
                  <a16:creationId xmlns:a16="http://schemas.microsoft.com/office/drawing/2014/main" id="{52315EE5-2905-39E4-3590-655C2BE4428B}"/>
                </a:ext>
              </a:extLst>
            </p:cNvPr>
            <p:cNvSpPr txBox="1"/>
            <p:nvPr/>
          </p:nvSpPr>
          <p:spPr>
            <a:xfrm>
              <a:off x="3868250" y="3362699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cat: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图片 88">
              <a:extLst>
                <a:ext uri="{FF2B5EF4-FFF2-40B4-BE49-F238E27FC236}">
                  <a16:creationId xmlns:a16="http://schemas.microsoft.com/office/drawing/2014/main" id="{F42815CB-644F-E90D-6B2F-AF1237329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35614" y="3421693"/>
              <a:ext cx="374327" cy="2945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55">
                  <a:extLst>
                    <a:ext uri="{FF2B5EF4-FFF2-40B4-BE49-F238E27FC236}">
                      <a16:creationId xmlns:a16="http://schemas.microsoft.com/office/drawing/2014/main" id="{BECA6AB1-C9DA-B9F3-6B92-7C4E47CAE540}"/>
                    </a:ext>
                  </a:extLst>
                </p:cNvPr>
                <p:cNvSpPr txBox="1"/>
                <p:nvPr/>
              </p:nvSpPr>
              <p:spPr>
                <a:xfrm>
                  <a:off x="1167247" y="3058714"/>
                  <a:ext cx="142618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/>
                    <a:t>Consistent</a:t>
                  </a:r>
                </a:p>
                <a:p>
                  <a:r>
                    <a:rPr lang="en-US" b="1"/>
                    <a:t>Contents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a14:m>
                  <a:endParaRPr lang="en-US" b="1"/>
                </a:p>
              </p:txBody>
            </p:sp>
          </mc:Choice>
          <mc:Fallback xmlns="">
            <p:sp>
              <p:nvSpPr>
                <p:cNvPr id="17" name="TextBox 55">
                  <a:extLst>
                    <a:ext uri="{FF2B5EF4-FFF2-40B4-BE49-F238E27FC236}">
                      <a16:creationId xmlns:a16="http://schemas.microsoft.com/office/drawing/2014/main" id="{BECA6AB1-C9DA-B9F3-6B92-7C4E47CAE5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7247" y="3058714"/>
                  <a:ext cx="1426189" cy="646331"/>
                </a:xfrm>
                <a:prstGeom prst="rect">
                  <a:avLst/>
                </a:prstGeom>
                <a:blipFill>
                  <a:blip r:embed="rId10"/>
                  <a:stretch>
                    <a:fillRect l="-3419" t="-5660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Plus Sign 56">
              <a:extLst>
                <a:ext uri="{FF2B5EF4-FFF2-40B4-BE49-F238E27FC236}">
                  <a16:creationId xmlns:a16="http://schemas.microsoft.com/office/drawing/2014/main" id="{0B3AC671-1625-1230-BA49-3FDA0B058318}"/>
                </a:ext>
              </a:extLst>
            </p:cNvPr>
            <p:cNvSpPr/>
            <p:nvPr/>
          </p:nvSpPr>
          <p:spPr>
            <a:xfrm>
              <a:off x="3477399" y="3873499"/>
              <a:ext cx="650027" cy="588201"/>
            </a:xfrm>
            <a:prstGeom prst="mathPlus">
              <a:avLst>
                <a:gd name="adj1" fmla="val 148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矩形 79">
              <a:extLst>
                <a:ext uri="{FF2B5EF4-FFF2-40B4-BE49-F238E27FC236}">
                  <a16:creationId xmlns:a16="http://schemas.microsoft.com/office/drawing/2014/main" id="{71CEE0F3-DD63-CC10-DEDF-755B34F2D8EC}"/>
                </a:ext>
              </a:extLst>
            </p:cNvPr>
            <p:cNvSpPr/>
            <p:nvPr/>
          </p:nvSpPr>
          <p:spPr>
            <a:xfrm>
              <a:off x="2585851" y="4564114"/>
              <a:ext cx="2362200" cy="6985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82">
              <a:extLst>
                <a:ext uri="{FF2B5EF4-FFF2-40B4-BE49-F238E27FC236}">
                  <a16:creationId xmlns:a16="http://schemas.microsoft.com/office/drawing/2014/main" id="{E5C815ED-B8BA-0488-447E-3A6CE680D977}"/>
                </a:ext>
              </a:extLst>
            </p:cNvPr>
            <p:cNvSpPr txBox="1"/>
            <p:nvPr/>
          </p:nvSpPr>
          <p:spPr>
            <a:xfrm>
              <a:off x="2624890" y="4544031"/>
              <a:ext cx="2294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Object-level Attributes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89">
              <a:extLst>
                <a:ext uri="{FF2B5EF4-FFF2-40B4-BE49-F238E27FC236}">
                  <a16:creationId xmlns:a16="http://schemas.microsoft.com/office/drawing/2014/main" id="{0F531510-F077-F433-6611-104B0F75550F}"/>
                </a:ext>
              </a:extLst>
            </p:cNvPr>
            <p:cNvSpPr txBox="1"/>
            <p:nvPr/>
          </p:nvSpPr>
          <p:spPr>
            <a:xfrm>
              <a:off x="2564671" y="4893282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texture: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图片 90">
              <a:extLst>
                <a:ext uri="{FF2B5EF4-FFF2-40B4-BE49-F238E27FC236}">
                  <a16:creationId xmlns:a16="http://schemas.microsoft.com/office/drawing/2014/main" id="{BCA97855-9805-1FFB-91DF-FE44DFEA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92662" y="4966610"/>
              <a:ext cx="308020" cy="266951"/>
            </a:xfrm>
            <a:prstGeom prst="rect">
              <a:avLst/>
            </a:prstGeom>
          </p:spPr>
        </p:pic>
        <p:sp>
          <p:nvSpPr>
            <p:cNvPr id="23" name="文本框 91">
              <a:extLst>
                <a:ext uri="{FF2B5EF4-FFF2-40B4-BE49-F238E27FC236}">
                  <a16:creationId xmlns:a16="http://schemas.microsoft.com/office/drawing/2014/main" id="{75FC72E4-7E87-4451-B8FD-7C789DB7AEEC}"/>
                </a:ext>
              </a:extLst>
            </p:cNvPr>
            <p:cNvSpPr txBox="1"/>
            <p:nvPr/>
          </p:nvSpPr>
          <p:spPr>
            <a:xfrm>
              <a:off x="3685571" y="4893282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posture: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图片 92">
              <a:extLst>
                <a:ext uri="{FF2B5EF4-FFF2-40B4-BE49-F238E27FC236}">
                  <a16:creationId xmlns:a16="http://schemas.microsoft.com/office/drawing/2014/main" id="{6B360BD0-6723-3C97-21CF-6C48AE680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9974" y="4973055"/>
              <a:ext cx="350114" cy="252948"/>
            </a:xfrm>
            <a:prstGeom prst="rect">
              <a:avLst/>
            </a:prstGeom>
          </p:spPr>
        </p:pic>
        <p:sp>
          <p:nvSpPr>
            <p:cNvPr id="25" name="矩形 80">
              <a:extLst>
                <a:ext uri="{FF2B5EF4-FFF2-40B4-BE49-F238E27FC236}">
                  <a16:creationId xmlns:a16="http://schemas.microsoft.com/office/drawing/2014/main" id="{1F07F76F-9146-8796-4F21-654F6B126BE3}"/>
                </a:ext>
              </a:extLst>
            </p:cNvPr>
            <p:cNvSpPr/>
            <p:nvPr/>
          </p:nvSpPr>
          <p:spPr>
            <a:xfrm>
              <a:off x="2593436" y="5360940"/>
              <a:ext cx="2362200" cy="6985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83">
              <a:extLst>
                <a:ext uri="{FF2B5EF4-FFF2-40B4-BE49-F238E27FC236}">
                  <a16:creationId xmlns:a16="http://schemas.microsoft.com/office/drawing/2014/main" id="{7BCBEB6A-0E4E-BF85-5005-A3A21D4A843B}"/>
                </a:ext>
              </a:extLst>
            </p:cNvPr>
            <p:cNvSpPr txBox="1"/>
            <p:nvPr/>
          </p:nvSpPr>
          <p:spPr>
            <a:xfrm>
              <a:off x="2640235" y="5336138"/>
              <a:ext cx="2255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Image-level Attributes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93">
              <a:extLst>
                <a:ext uri="{FF2B5EF4-FFF2-40B4-BE49-F238E27FC236}">
                  <a16:creationId xmlns:a16="http://schemas.microsoft.com/office/drawing/2014/main" id="{80AAAD1E-A600-C9D0-71D9-52E24F752F01}"/>
                </a:ext>
              </a:extLst>
            </p:cNvPr>
            <p:cNvSpPr txBox="1"/>
            <p:nvPr/>
          </p:nvSpPr>
          <p:spPr>
            <a:xfrm>
              <a:off x="2824349" y="5700148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background: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图片 94">
              <a:extLst>
                <a:ext uri="{FF2B5EF4-FFF2-40B4-BE49-F238E27FC236}">
                  <a16:creationId xmlns:a16="http://schemas.microsoft.com/office/drawing/2014/main" id="{290E24E4-52DA-3A2A-37BC-2A30B1C29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32642" y="5760905"/>
              <a:ext cx="370199" cy="2737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67">
                  <a:extLst>
                    <a:ext uri="{FF2B5EF4-FFF2-40B4-BE49-F238E27FC236}">
                      <a16:creationId xmlns:a16="http://schemas.microsoft.com/office/drawing/2014/main" id="{02136BB4-90AD-B617-4C26-340C35B84B0B}"/>
                    </a:ext>
                  </a:extLst>
                </p:cNvPr>
                <p:cNvSpPr txBox="1"/>
                <p:nvPr/>
              </p:nvSpPr>
              <p:spPr>
                <a:xfrm>
                  <a:off x="1091320" y="5012797"/>
                  <a:ext cx="149572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/>
                    <a:t>Inconsistent Attributes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a14:m>
                  <a:endParaRPr lang="en-US" b="1"/>
                </a:p>
              </p:txBody>
            </p:sp>
          </mc:Choice>
          <mc:Fallback xmlns="">
            <p:sp>
              <p:nvSpPr>
                <p:cNvPr id="29" name="TextBox 67">
                  <a:extLst>
                    <a:ext uri="{FF2B5EF4-FFF2-40B4-BE49-F238E27FC236}">
                      <a16:creationId xmlns:a16="http://schemas.microsoft.com/office/drawing/2014/main" id="{02136BB4-90AD-B617-4C26-340C35B84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1320" y="5012797"/>
                  <a:ext cx="1495720" cy="646331"/>
                </a:xfrm>
                <a:prstGeom prst="rect">
                  <a:avLst/>
                </a:prstGeom>
                <a:blipFill>
                  <a:blip r:embed="rId14"/>
                  <a:stretch>
                    <a:fillRect l="-3673" t="-5660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乘号 29">
            <a:extLst>
              <a:ext uri="{FF2B5EF4-FFF2-40B4-BE49-F238E27FC236}">
                <a16:creationId xmlns:a16="http://schemas.microsoft.com/office/drawing/2014/main" id="{B0997C5A-94A9-2C46-BEC3-EB6CD7AAAF38}"/>
              </a:ext>
            </a:extLst>
          </p:cNvPr>
          <p:cNvSpPr/>
          <p:nvPr/>
        </p:nvSpPr>
        <p:spPr>
          <a:xfrm>
            <a:off x="3225157" y="1908888"/>
            <a:ext cx="1342736" cy="474251"/>
          </a:xfrm>
          <a:prstGeom prst="mathMultiply">
            <a:avLst>
              <a:gd name="adj1" fmla="val 141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1CD28D5-4405-873C-1E50-0AC265A95B0F}"/>
              </a:ext>
            </a:extLst>
          </p:cNvPr>
          <p:cNvSpPr txBox="1"/>
          <p:nvPr/>
        </p:nvSpPr>
        <p:spPr>
          <a:xfrm>
            <a:off x="3025882" y="2235358"/>
            <a:ext cx="180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Too Strong !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D20F295D-B23E-9FAF-9254-04B8548981E8}"/>
              </a:ext>
            </a:extLst>
          </p:cNvPr>
          <p:cNvSpPr txBox="1"/>
          <p:nvPr/>
        </p:nvSpPr>
        <p:spPr>
          <a:xfrm>
            <a:off x="972589" y="6672098"/>
            <a:ext cx="1195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[1] Menon, Aditya Krishna, et al. "Long-tail learning via logit adjustment." ICLR 2021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0D539BD1-52A0-CC36-2689-A3A1D29976F5}"/>
              </a:ext>
            </a:extLst>
          </p:cNvPr>
          <p:cNvGrpSpPr/>
          <p:nvPr/>
        </p:nvGrpSpPr>
        <p:grpSpPr>
          <a:xfrm>
            <a:off x="872050" y="2684288"/>
            <a:ext cx="6221854" cy="1832277"/>
            <a:chOff x="872050" y="2684288"/>
            <a:chExt cx="6221854" cy="18322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内容占位符 2">
                  <a:extLst>
                    <a:ext uri="{FF2B5EF4-FFF2-40B4-BE49-F238E27FC236}">
                      <a16:creationId xmlns:a16="http://schemas.microsoft.com/office/drawing/2014/main" id="{FFB0FAB8-CAE7-E406-2008-47118873D0D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2050" y="2684288"/>
                  <a:ext cx="6221854" cy="183227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2400" dirty="0"/>
                    <a:t>Our extension: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lang="en-US" altLang="zh-CN" sz="20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                              =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2400" dirty="0"/>
                </a:p>
                <a:p>
                  <a:r>
                    <a:rPr lang="en-US" altLang="zh-CN" sz="2400" dirty="0"/>
                    <a:t>New Assumption: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𝑡𝑒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𝑎𝑙𝑙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altLang="zh-CN" sz="2000" dirty="0"/>
                </a:p>
                <a:p>
                  <a:pPr marL="0" indent="0" algn="ctr">
                    <a:buFont typeface="Arial" panose="020B0604020202020204" pitchFamily="34" charset="0"/>
                    <a:buNone/>
                  </a:pPr>
                  <a:endParaRPr lang="en-US" altLang="zh-CN" sz="24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altLang="zh-CN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altLang="zh-CN" dirty="0"/>
                </a:p>
              </p:txBody>
            </p:sp>
          </mc:Choice>
          <mc:Fallback xmlns="">
            <p:sp>
              <p:nvSpPr>
                <p:cNvPr id="34" name="内容占位符 2">
                  <a:extLst>
                    <a:ext uri="{FF2B5EF4-FFF2-40B4-BE49-F238E27FC236}">
                      <a16:creationId xmlns:a16="http://schemas.microsoft.com/office/drawing/2014/main" id="{FFB0FAB8-CAE7-E406-2008-47118873D0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050" y="2684288"/>
                  <a:ext cx="6221854" cy="1832277"/>
                </a:xfrm>
                <a:prstGeom prst="rect">
                  <a:avLst/>
                </a:prstGeom>
                <a:blipFill>
                  <a:blip r:embed="rId15"/>
                  <a:stretch>
                    <a:fillRect l="-1273" t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636DB212-0E55-8A31-D19D-017720AE650D}"/>
                </a:ext>
              </a:extLst>
            </p:cNvPr>
            <p:cNvSpPr/>
            <p:nvPr/>
          </p:nvSpPr>
          <p:spPr>
            <a:xfrm>
              <a:off x="906086" y="2697023"/>
              <a:ext cx="5286895" cy="1777839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4983B355-C03F-6649-FF9A-836F7B1CD7E8}"/>
              </a:ext>
            </a:extLst>
          </p:cNvPr>
          <p:cNvGrpSpPr/>
          <p:nvPr/>
        </p:nvGrpSpPr>
        <p:grpSpPr>
          <a:xfrm>
            <a:off x="902809" y="4615381"/>
            <a:ext cx="6001306" cy="1666966"/>
            <a:chOff x="902809" y="4760848"/>
            <a:chExt cx="6001306" cy="16669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内容占位符 2">
                  <a:extLst>
                    <a:ext uri="{FF2B5EF4-FFF2-40B4-BE49-F238E27FC236}">
                      <a16:creationId xmlns:a16="http://schemas.microsoft.com/office/drawing/2014/main" id="{05AAA5FB-B394-FA0B-34FE-084104ECE25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2809" y="4795344"/>
                  <a:ext cx="6001306" cy="163247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2400"/>
                    <a:t>IID Classification: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𝑡𝑒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2000"/>
                </a:p>
                <a:p>
                  <a:r>
                    <a:rPr lang="en-US" altLang="zh-CN" sz="2400"/>
                    <a:t>OOD Classification: 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𝑡𝑒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2000"/>
                </a:p>
                <a:p>
                  <a:pPr marL="0" indent="0" algn="ctr">
                    <a:buFont typeface="Arial" panose="020B0604020202020204" pitchFamily="34" charset="0"/>
                    <a:buNone/>
                  </a:pPr>
                  <a:endParaRPr lang="en-US" altLang="zh-CN" sz="240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altLang="zh-CN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altLang="zh-CN"/>
                </a:p>
              </p:txBody>
            </p:sp>
          </mc:Choice>
          <mc:Fallback xmlns="">
            <p:sp>
              <p:nvSpPr>
                <p:cNvPr id="37" name="内容占位符 2">
                  <a:extLst>
                    <a:ext uri="{FF2B5EF4-FFF2-40B4-BE49-F238E27FC236}">
                      <a16:creationId xmlns:a16="http://schemas.microsoft.com/office/drawing/2014/main" id="{05AAA5FB-B394-FA0B-34FE-084104ECE2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809" y="4795344"/>
                  <a:ext cx="6001306" cy="1632470"/>
                </a:xfrm>
                <a:prstGeom prst="rect">
                  <a:avLst/>
                </a:prstGeom>
                <a:blipFill>
                  <a:blip r:embed="rId16"/>
                  <a:stretch>
                    <a:fillRect l="-1320" t="-52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9A85D783-6E72-F4B1-AD7C-E90E61ABD886}"/>
                </a:ext>
              </a:extLst>
            </p:cNvPr>
            <p:cNvSpPr/>
            <p:nvPr/>
          </p:nvSpPr>
          <p:spPr>
            <a:xfrm>
              <a:off x="902809" y="4760848"/>
              <a:ext cx="5290172" cy="154590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65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66D0-2438-4261-ACDD-D379D883E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Formulation (General)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F4531-E44C-4CC5-B986-75B78DDD6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8805" y="1825625"/>
            <a:ext cx="6074995" cy="4351338"/>
          </a:xfrm>
        </p:spPr>
        <p:txBody>
          <a:bodyPr/>
          <a:lstStyle/>
          <a:p>
            <a:r>
              <a:rPr lang="en-US"/>
              <a:t>Problem Formulation: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DAFA1-E269-43A1-90B9-09A6115CE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C3C5D2-9395-4F8B-BB9A-7AB03E2064FC}"/>
                  </a:ext>
                </a:extLst>
              </p:cNvPr>
              <p:cNvSpPr txBox="1"/>
              <p:nvPr/>
            </p:nvSpPr>
            <p:spPr>
              <a:xfrm>
                <a:off x="5455305" y="2606348"/>
                <a:ext cx="36899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C3C5D2-9395-4F8B-BB9A-7AB03E206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305" y="2606348"/>
                <a:ext cx="3689985" cy="369332"/>
              </a:xfrm>
              <a:prstGeom prst="rect">
                <a:avLst/>
              </a:prstGeom>
              <a:blipFill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396082-FFF5-4EA6-BE23-23247A6CDE20}"/>
                  </a:ext>
                </a:extLst>
              </p:cNvPr>
              <p:cNvSpPr txBox="1"/>
              <p:nvPr/>
            </p:nvSpPr>
            <p:spPr>
              <a:xfrm>
                <a:off x="7122373" y="3218031"/>
                <a:ext cx="3047181" cy="669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396082-FFF5-4EA6-BE23-23247A6CD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373" y="3218031"/>
                <a:ext cx="3047181" cy="669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2FB597-E1F7-47EA-A6D6-90B00B139FC6}"/>
                  </a:ext>
                </a:extLst>
              </p:cNvPr>
              <p:cNvSpPr txBox="1"/>
              <p:nvPr/>
            </p:nvSpPr>
            <p:spPr>
              <a:xfrm>
                <a:off x="7122373" y="4140940"/>
                <a:ext cx="4506747" cy="669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2FB597-E1F7-47EA-A6D6-90B00B139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373" y="4140940"/>
                <a:ext cx="4506747" cy="669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D5E63211-19C2-4703-9C0E-D2000C4C2155}"/>
              </a:ext>
            </a:extLst>
          </p:cNvPr>
          <p:cNvSpPr/>
          <p:nvPr/>
        </p:nvSpPr>
        <p:spPr>
          <a:xfrm rot="16200000">
            <a:off x="9523300" y="4236491"/>
            <a:ext cx="228935" cy="1326473"/>
          </a:xfrm>
          <a:prstGeom prst="leftBrace">
            <a:avLst>
              <a:gd name="adj1" fmla="val 53314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095B5D1E-0BD5-4597-9F8B-F8870049EEDE}"/>
              </a:ext>
            </a:extLst>
          </p:cNvPr>
          <p:cNvSpPr/>
          <p:nvPr/>
        </p:nvSpPr>
        <p:spPr>
          <a:xfrm rot="16200000">
            <a:off x="10850595" y="4446429"/>
            <a:ext cx="228935" cy="906594"/>
          </a:xfrm>
          <a:prstGeom prst="leftBrace">
            <a:avLst>
              <a:gd name="adj1" fmla="val 53314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17CC4-34DC-46C6-B6C3-24A4D0224779}"/>
              </a:ext>
            </a:extLst>
          </p:cNvPr>
          <p:cNvSpPr txBox="1"/>
          <p:nvPr/>
        </p:nvSpPr>
        <p:spPr>
          <a:xfrm>
            <a:off x="8945911" y="5048353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attribute bias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23C8D-8B6C-4724-B200-9CA9FE98FC3A}"/>
              </a:ext>
            </a:extLst>
          </p:cNvPr>
          <p:cNvSpPr txBox="1"/>
          <p:nvPr/>
        </p:nvSpPr>
        <p:spPr>
          <a:xfrm>
            <a:off x="10433506" y="5048353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class bias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95DD36E-742E-43DC-BEC5-9A0F03EAC21A}"/>
              </a:ext>
            </a:extLst>
          </p:cNvPr>
          <p:cNvSpPr/>
          <p:nvPr/>
        </p:nvSpPr>
        <p:spPr>
          <a:xfrm>
            <a:off x="859179" y="1735138"/>
            <a:ext cx="3962399" cy="444182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A863EED-7E5F-487D-9EF5-185165CF0E56}"/>
                  </a:ext>
                </a:extLst>
              </p:cNvPr>
              <p:cNvSpPr txBox="1"/>
              <p:nvPr/>
            </p:nvSpPr>
            <p:spPr>
              <a:xfrm>
                <a:off x="963400" y="1873525"/>
                <a:ext cx="1731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/>
                  <a:t>An Image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A863EED-7E5F-487D-9EF5-185165CF0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00" y="1873525"/>
                <a:ext cx="1731564" cy="461665"/>
              </a:xfrm>
              <a:prstGeom prst="rect">
                <a:avLst/>
              </a:prstGeom>
              <a:blipFill>
                <a:blip r:embed="rId6"/>
                <a:stretch>
                  <a:fillRect l="-528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62C98D13-4B83-4BCC-9872-62F145760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2344" y="1819483"/>
            <a:ext cx="608505" cy="569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427F2CF-684F-4536-B13F-88A612C20AD6}"/>
                  </a:ext>
                </a:extLst>
              </p:cNvPr>
              <p:cNvSpPr txBox="1"/>
              <p:nvPr/>
            </p:nvSpPr>
            <p:spPr>
              <a:xfrm>
                <a:off x="3380849" y="1869629"/>
                <a:ext cx="4122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427F2CF-684F-4536-B13F-88A612C20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849" y="1869629"/>
                <a:ext cx="412292" cy="461665"/>
              </a:xfrm>
              <a:prstGeom prst="rect">
                <a:avLst/>
              </a:prstGeom>
              <a:blipFill>
                <a:blip r:embed="rId8"/>
                <a:stretch>
                  <a:fillRect l="-2985" r="-447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extLst>
              <a:ext uri="{FF2B5EF4-FFF2-40B4-BE49-F238E27FC236}">
                <a16:creationId xmlns:a16="http://schemas.microsoft.com/office/drawing/2014/main" id="{4F64E46C-DDDC-4608-9082-8EB1DCE70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3248" y="1822302"/>
            <a:ext cx="613281" cy="566928"/>
          </a:xfrm>
          <a:prstGeom prst="rect">
            <a:avLst/>
          </a:prstGeom>
        </p:spPr>
      </p:pic>
      <p:sp>
        <p:nvSpPr>
          <p:cNvPr id="49" name="Equals 48">
            <a:extLst>
              <a:ext uri="{FF2B5EF4-FFF2-40B4-BE49-F238E27FC236}">
                <a16:creationId xmlns:a16="http://schemas.microsoft.com/office/drawing/2014/main" id="{B659DEBA-074F-46C2-856A-FBB73A580CBE}"/>
              </a:ext>
            </a:extLst>
          </p:cNvPr>
          <p:cNvSpPr/>
          <p:nvPr/>
        </p:nvSpPr>
        <p:spPr>
          <a:xfrm rot="5400000">
            <a:off x="3321424" y="2532132"/>
            <a:ext cx="510488" cy="362733"/>
          </a:xfrm>
          <a:prstGeom prst="mathEqual">
            <a:avLst>
              <a:gd name="adj1" fmla="val 23520"/>
              <a:gd name="adj2" fmla="val 254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矩形 78">
            <a:extLst>
              <a:ext uri="{FF2B5EF4-FFF2-40B4-BE49-F238E27FC236}">
                <a16:creationId xmlns:a16="http://schemas.microsoft.com/office/drawing/2014/main" id="{F9EC3FF9-C558-4C7B-BC92-3C03EE5662A6}"/>
              </a:ext>
            </a:extLst>
          </p:cNvPr>
          <p:cNvSpPr/>
          <p:nvPr/>
        </p:nvSpPr>
        <p:spPr>
          <a:xfrm>
            <a:off x="2368212" y="3016366"/>
            <a:ext cx="2362200" cy="698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81">
            <a:extLst>
              <a:ext uri="{FF2B5EF4-FFF2-40B4-BE49-F238E27FC236}">
                <a16:creationId xmlns:a16="http://schemas.microsoft.com/office/drawing/2014/main" id="{A5B39E20-2439-4164-96A1-6E257DD6CD25}"/>
              </a:ext>
            </a:extLst>
          </p:cNvPr>
          <p:cNvSpPr txBox="1"/>
          <p:nvPr/>
        </p:nvSpPr>
        <p:spPr>
          <a:xfrm>
            <a:off x="2812312" y="2995469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Class Prototype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84">
            <a:extLst>
              <a:ext uri="{FF2B5EF4-FFF2-40B4-BE49-F238E27FC236}">
                <a16:creationId xmlns:a16="http://schemas.microsoft.com/office/drawing/2014/main" id="{24C359D6-212A-4392-97CB-1FAA961F665F}"/>
              </a:ext>
            </a:extLst>
          </p:cNvPr>
          <p:cNvSpPr txBox="1"/>
          <p:nvPr/>
        </p:nvSpPr>
        <p:spPr>
          <a:xfrm>
            <a:off x="2535209" y="334390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dog: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图片 86">
            <a:extLst>
              <a:ext uri="{FF2B5EF4-FFF2-40B4-BE49-F238E27FC236}">
                <a16:creationId xmlns:a16="http://schemas.microsoft.com/office/drawing/2014/main" id="{248E50AE-1E66-4016-9BE9-C24BDDB385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6124" y="3402897"/>
            <a:ext cx="310532" cy="280863"/>
          </a:xfrm>
          <a:prstGeom prst="rect">
            <a:avLst/>
          </a:prstGeom>
        </p:spPr>
      </p:pic>
      <p:sp>
        <p:nvSpPr>
          <p:cNvPr id="54" name="文本框 87">
            <a:extLst>
              <a:ext uri="{FF2B5EF4-FFF2-40B4-BE49-F238E27FC236}">
                <a16:creationId xmlns:a16="http://schemas.microsoft.com/office/drawing/2014/main" id="{3F5D0BEF-84C2-47B5-814B-BD7CCB04157B}"/>
              </a:ext>
            </a:extLst>
          </p:cNvPr>
          <p:cNvSpPr txBox="1"/>
          <p:nvPr/>
        </p:nvSpPr>
        <p:spPr>
          <a:xfrm>
            <a:off x="3642505" y="334390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cat: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图片 88">
            <a:extLst>
              <a:ext uri="{FF2B5EF4-FFF2-40B4-BE49-F238E27FC236}">
                <a16:creationId xmlns:a16="http://schemas.microsoft.com/office/drawing/2014/main" id="{C0708B03-67D8-4057-B576-9EC7215822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9869" y="3402897"/>
            <a:ext cx="374327" cy="2945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FA2F1B4-9627-4C30-BDA9-712BC8DAED3F}"/>
                  </a:ext>
                </a:extLst>
              </p:cNvPr>
              <p:cNvSpPr txBox="1"/>
              <p:nvPr/>
            </p:nvSpPr>
            <p:spPr>
              <a:xfrm>
                <a:off x="941502" y="3039918"/>
                <a:ext cx="1426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/>
                  <a:t>Consistent </a:t>
                </a:r>
                <a:r>
                  <a:rPr lang="en-US" b="1"/>
                  <a:t>Contents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b="1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FA2F1B4-9627-4C30-BDA9-712BC8DAE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502" y="3039918"/>
                <a:ext cx="1426189" cy="646331"/>
              </a:xfrm>
              <a:prstGeom prst="rect">
                <a:avLst/>
              </a:prstGeom>
              <a:blipFill>
                <a:blip r:embed="rId12"/>
                <a:stretch>
                  <a:fillRect l="-3419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Plus Sign 56">
            <a:extLst>
              <a:ext uri="{FF2B5EF4-FFF2-40B4-BE49-F238E27FC236}">
                <a16:creationId xmlns:a16="http://schemas.microsoft.com/office/drawing/2014/main" id="{C72203ED-3FF9-4AA2-87F9-A01D9714D35D}"/>
              </a:ext>
            </a:extLst>
          </p:cNvPr>
          <p:cNvSpPr/>
          <p:nvPr/>
        </p:nvSpPr>
        <p:spPr>
          <a:xfrm>
            <a:off x="3251654" y="3854703"/>
            <a:ext cx="650027" cy="588201"/>
          </a:xfrm>
          <a:prstGeom prst="mathPlus">
            <a:avLst>
              <a:gd name="adj1" fmla="val 148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矩形 79">
            <a:extLst>
              <a:ext uri="{FF2B5EF4-FFF2-40B4-BE49-F238E27FC236}">
                <a16:creationId xmlns:a16="http://schemas.microsoft.com/office/drawing/2014/main" id="{18CB0DB4-EF85-46A4-921F-56E4CB8D85D8}"/>
              </a:ext>
            </a:extLst>
          </p:cNvPr>
          <p:cNvSpPr/>
          <p:nvPr/>
        </p:nvSpPr>
        <p:spPr>
          <a:xfrm>
            <a:off x="2360106" y="4545318"/>
            <a:ext cx="2362200" cy="698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82">
            <a:extLst>
              <a:ext uri="{FF2B5EF4-FFF2-40B4-BE49-F238E27FC236}">
                <a16:creationId xmlns:a16="http://schemas.microsoft.com/office/drawing/2014/main" id="{D26BA4E5-6B21-4195-84A3-BB27FD79B158}"/>
              </a:ext>
            </a:extLst>
          </p:cNvPr>
          <p:cNvSpPr txBox="1"/>
          <p:nvPr/>
        </p:nvSpPr>
        <p:spPr>
          <a:xfrm>
            <a:off x="2399145" y="4525235"/>
            <a:ext cx="229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Object-level Attributes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89">
            <a:extLst>
              <a:ext uri="{FF2B5EF4-FFF2-40B4-BE49-F238E27FC236}">
                <a16:creationId xmlns:a16="http://schemas.microsoft.com/office/drawing/2014/main" id="{657233DA-AA72-4B3A-B369-E8E253F02093}"/>
              </a:ext>
            </a:extLst>
          </p:cNvPr>
          <p:cNvSpPr txBox="1"/>
          <p:nvPr/>
        </p:nvSpPr>
        <p:spPr>
          <a:xfrm>
            <a:off x="2338926" y="487448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texture: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图片 90">
            <a:extLst>
              <a:ext uri="{FF2B5EF4-FFF2-40B4-BE49-F238E27FC236}">
                <a16:creationId xmlns:a16="http://schemas.microsoft.com/office/drawing/2014/main" id="{F0E2DF74-C790-4494-9522-2C880FF04F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6917" y="4947814"/>
            <a:ext cx="308020" cy="266951"/>
          </a:xfrm>
          <a:prstGeom prst="rect">
            <a:avLst/>
          </a:prstGeom>
        </p:spPr>
      </p:pic>
      <p:sp>
        <p:nvSpPr>
          <p:cNvPr id="62" name="文本框 91">
            <a:extLst>
              <a:ext uri="{FF2B5EF4-FFF2-40B4-BE49-F238E27FC236}">
                <a16:creationId xmlns:a16="http://schemas.microsoft.com/office/drawing/2014/main" id="{8DE7DCFA-E872-4F91-8806-B0B456D1E726}"/>
              </a:ext>
            </a:extLst>
          </p:cNvPr>
          <p:cNvSpPr txBox="1"/>
          <p:nvPr/>
        </p:nvSpPr>
        <p:spPr>
          <a:xfrm>
            <a:off x="3459826" y="487448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posture: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图片 92">
            <a:extLst>
              <a:ext uri="{FF2B5EF4-FFF2-40B4-BE49-F238E27FC236}">
                <a16:creationId xmlns:a16="http://schemas.microsoft.com/office/drawing/2014/main" id="{C3F863D7-75FE-46E2-B070-669744BB20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4229" y="4954259"/>
            <a:ext cx="350114" cy="252948"/>
          </a:xfrm>
          <a:prstGeom prst="rect">
            <a:avLst/>
          </a:prstGeom>
        </p:spPr>
      </p:pic>
      <p:sp>
        <p:nvSpPr>
          <p:cNvPr id="64" name="矩形 80">
            <a:extLst>
              <a:ext uri="{FF2B5EF4-FFF2-40B4-BE49-F238E27FC236}">
                <a16:creationId xmlns:a16="http://schemas.microsoft.com/office/drawing/2014/main" id="{5ABA1BE0-5904-4960-A174-11465632A04B}"/>
              </a:ext>
            </a:extLst>
          </p:cNvPr>
          <p:cNvSpPr/>
          <p:nvPr/>
        </p:nvSpPr>
        <p:spPr>
          <a:xfrm>
            <a:off x="2367691" y="5342144"/>
            <a:ext cx="2362200" cy="698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83">
            <a:extLst>
              <a:ext uri="{FF2B5EF4-FFF2-40B4-BE49-F238E27FC236}">
                <a16:creationId xmlns:a16="http://schemas.microsoft.com/office/drawing/2014/main" id="{9B5B9661-3846-41F9-9171-9469AD661D39}"/>
              </a:ext>
            </a:extLst>
          </p:cNvPr>
          <p:cNvSpPr txBox="1"/>
          <p:nvPr/>
        </p:nvSpPr>
        <p:spPr>
          <a:xfrm>
            <a:off x="2414490" y="5317342"/>
            <a:ext cx="225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Image-level Attributes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文本框 93">
            <a:extLst>
              <a:ext uri="{FF2B5EF4-FFF2-40B4-BE49-F238E27FC236}">
                <a16:creationId xmlns:a16="http://schemas.microsoft.com/office/drawing/2014/main" id="{9E104EB3-2F9B-4483-A44A-38EC2338B725}"/>
              </a:ext>
            </a:extLst>
          </p:cNvPr>
          <p:cNvSpPr txBox="1"/>
          <p:nvPr/>
        </p:nvSpPr>
        <p:spPr>
          <a:xfrm>
            <a:off x="2598604" y="568135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background: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图片 94">
            <a:extLst>
              <a:ext uri="{FF2B5EF4-FFF2-40B4-BE49-F238E27FC236}">
                <a16:creationId xmlns:a16="http://schemas.microsoft.com/office/drawing/2014/main" id="{F2CD05B6-845E-48FA-BF70-E218F1AC92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06897" y="5742109"/>
            <a:ext cx="370199" cy="273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F126FF4-0331-4717-875A-DC095508098A}"/>
                  </a:ext>
                </a:extLst>
              </p:cNvPr>
              <p:cNvSpPr txBox="1"/>
              <p:nvPr/>
            </p:nvSpPr>
            <p:spPr>
              <a:xfrm>
                <a:off x="865575" y="4994001"/>
                <a:ext cx="14957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Inconsistent Attributes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n-US" b="1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F126FF4-0331-4717-875A-DC0955080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75" y="4994001"/>
                <a:ext cx="1495720" cy="646331"/>
              </a:xfrm>
              <a:prstGeom prst="rect">
                <a:avLst/>
              </a:prstGeom>
              <a:blipFill>
                <a:blip r:embed="rId16"/>
                <a:stretch>
                  <a:fillRect l="-3673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FC64EF8F-6984-8198-F5AB-3E486638B7B4}"/>
              </a:ext>
            </a:extLst>
          </p:cNvPr>
          <p:cNvSpPr txBox="1"/>
          <p:nvPr/>
        </p:nvSpPr>
        <p:spPr>
          <a:xfrm>
            <a:off x="5638800" y="300355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grpSp>
        <p:nvGrpSpPr>
          <p:cNvPr id="39" name="组合 31">
            <a:extLst>
              <a:ext uri="{FF2B5EF4-FFF2-40B4-BE49-F238E27FC236}">
                <a16:creationId xmlns:a16="http://schemas.microsoft.com/office/drawing/2014/main" id="{C5729342-A770-EF27-BEBA-871238B558AD}"/>
              </a:ext>
            </a:extLst>
          </p:cNvPr>
          <p:cNvGrpSpPr/>
          <p:nvPr/>
        </p:nvGrpSpPr>
        <p:grpSpPr>
          <a:xfrm>
            <a:off x="793865" y="1633451"/>
            <a:ext cx="4127270" cy="4630189"/>
            <a:chOff x="793865" y="1633451"/>
            <a:chExt cx="4127270" cy="4630189"/>
          </a:xfrm>
        </p:grpSpPr>
        <p:grpSp>
          <p:nvGrpSpPr>
            <p:cNvPr id="40" name="组合 28">
              <a:extLst>
                <a:ext uri="{FF2B5EF4-FFF2-40B4-BE49-F238E27FC236}">
                  <a16:creationId xmlns:a16="http://schemas.microsoft.com/office/drawing/2014/main" id="{3978EB9C-30CC-7DE3-9C1A-678D7F7A8912}"/>
                </a:ext>
              </a:extLst>
            </p:cNvPr>
            <p:cNvGrpSpPr/>
            <p:nvPr/>
          </p:nvGrpSpPr>
          <p:grpSpPr>
            <a:xfrm>
              <a:off x="793865" y="1633451"/>
              <a:ext cx="4127270" cy="4630189"/>
              <a:chOff x="793865" y="1633451"/>
              <a:chExt cx="4127270" cy="4630189"/>
            </a:xfrm>
          </p:grpSpPr>
          <p:sp>
            <p:nvSpPr>
              <p:cNvPr id="42" name="矩形 11">
                <a:extLst>
                  <a:ext uri="{FF2B5EF4-FFF2-40B4-BE49-F238E27FC236}">
                    <a16:creationId xmlns:a16="http://schemas.microsoft.com/office/drawing/2014/main" id="{5719B610-8908-B9F5-7DD6-443FE0626C1F}"/>
                  </a:ext>
                </a:extLst>
              </p:cNvPr>
              <p:cNvSpPr/>
              <p:nvPr/>
            </p:nvSpPr>
            <p:spPr>
              <a:xfrm>
                <a:off x="793865" y="1633451"/>
                <a:ext cx="4127270" cy="46301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椭圆 12">
                    <a:extLst>
                      <a:ext uri="{FF2B5EF4-FFF2-40B4-BE49-F238E27FC236}">
                        <a16:creationId xmlns:a16="http://schemas.microsoft.com/office/drawing/2014/main" id="{3B238D72-AC5D-C344-D0B8-95FDDBF3AB74}"/>
                      </a:ext>
                    </a:extLst>
                  </p:cNvPr>
                  <p:cNvSpPr/>
                  <p:nvPr/>
                </p:nvSpPr>
                <p:spPr>
                  <a:xfrm>
                    <a:off x="1550426" y="2618761"/>
                    <a:ext cx="640080" cy="64008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oMath>
                      </m:oMathPara>
                    </a14:m>
                    <a:endParaRPr lang="zh-CN" altLang="en-US" sz="32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椭圆 12">
                    <a:extLst>
                      <a:ext uri="{FF2B5EF4-FFF2-40B4-BE49-F238E27FC236}">
                        <a16:creationId xmlns:a16="http://schemas.microsoft.com/office/drawing/2014/main" id="{3F3199E7-5032-21C9-B2FA-61E5C6D7BFA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0426" y="2618761"/>
                    <a:ext cx="640080" cy="640080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 l="-12963" b="-14815"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椭圆 38">
                    <a:extLst>
                      <a:ext uri="{FF2B5EF4-FFF2-40B4-BE49-F238E27FC236}">
                        <a16:creationId xmlns:a16="http://schemas.microsoft.com/office/drawing/2014/main" id="{59A72497-45FC-4DAF-4F4E-32D08CE542F0}"/>
                      </a:ext>
                    </a:extLst>
                  </p:cNvPr>
                  <p:cNvSpPr/>
                  <p:nvPr/>
                </p:nvSpPr>
                <p:spPr>
                  <a:xfrm>
                    <a:off x="1555155" y="3819859"/>
                    <a:ext cx="640080" cy="64008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altLang="zh-CN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altLang="zh-CN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3200" b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椭圆 38">
                    <a:extLst>
                      <a:ext uri="{FF2B5EF4-FFF2-40B4-BE49-F238E27FC236}">
                        <a16:creationId xmlns:a16="http://schemas.microsoft.com/office/drawing/2014/main" id="{1508D53E-AA01-4405-74BE-44052B40DB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5155" y="3819859"/>
                    <a:ext cx="640080" cy="640080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 l="-33333" b="-15094"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椭圆 39">
                    <a:extLst>
                      <a:ext uri="{FF2B5EF4-FFF2-40B4-BE49-F238E27FC236}">
                        <a16:creationId xmlns:a16="http://schemas.microsoft.com/office/drawing/2014/main" id="{F9454107-8679-C927-F7C2-9A8D4EB25E90}"/>
                      </a:ext>
                    </a:extLst>
                  </p:cNvPr>
                  <p:cNvSpPr/>
                  <p:nvPr/>
                </p:nvSpPr>
                <p:spPr>
                  <a:xfrm>
                    <a:off x="3395301" y="3804027"/>
                    <a:ext cx="640080" cy="64008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altLang="zh-CN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altLang="zh-CN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3200" b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椭圆 39">
                    <a:extLst>
                      <a:ext uri="{FF2B5EF4-FFF2-40B4-BE49-F238E27FC236}">
                        <a16:creationId xmlns:a16="http://schemas.microsoft.com/office/drawing/2014/main" id="{4371627B-D23E-C10F-AE6A-760F28F1ED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95301" y="3804027"/>
                    <a:ext cx="640080" cy="640080"/>
                  </a:xfrm>
                  <a:prstGeom prst="ellipse">
                    <a:avLst/>
                  </a:prstGeom>
                  <a:blipFill>
                    <a:blip r:embed="rId19"/>
                    <a:stretch>
                      <a:fillRect l="-35185" b="-14815"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椭圆 40">
                    <a:extLst>
                      <a:ext uri="{FF2B5EF4-FFF2-40B4-BE49-F238E27FC236}">
                        <a16:creationId xmlns:a16="http://schemas.microsoft.com/office/drawing/2014/main" id="{E916A0C1-1BF6-0F9D-BD5C-1351D8883D51}"/>
                      </a:ext>
                    </a:extLst>
                  </p:cNvPr>
                  <p:cNvSpPr/>
                  <p:nvPr/>
                </p:nvSpPr>
                <p:spPr>
                  <a:xfrm>
                    <a:off x="3395301" y="2618761"/>
                    <a:ext cx="640080" cy="64008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𝝐</m:t>
                          </m:r>
                        </m:oMath>
                      </m:oMathPara>
                    </a14:m>
                    <a:endParaRPr lang="zh-CN" altLang="en-US" sz="3200" b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椭圆 40">
                    <a:extLst>
                      <a:ext uri="{FF2B5EF4-FFF2-40B4-BE49-F238E27FC236}">
                        <a16:creationId xmlns:a16="http://schemas.microsoft.com/office/drawing/2014/main" id="{C8D273EF-0C8D-8178-A724-B5F40E6EF1E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95301" y="2618761"/>
                    <a:ext cx="640080" cy="640080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 l="-11111" b="-14815"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椭圆 41">
                    <a:extLst>
                      <a:ext uri="{FF2B5EF4-FFF2-40B4-BE49-F238E27FC236}">
                        <a16:creationId xmlns:a16="http://schemas.microsoft.com/office/drawing/2014/main" id="{FD93E8BB-182F-FF95-894F-ED6405779DFE}"/>
                      </a:ext>
                    </a:extLst>
                  </p:cNvPr>
                  <p:cNvSpPr/>
                  <p:nvPr/>
                </p:nvSpPr>
                <p:spPr>
                  <a:xfrm>
                    <a:off x="2516968" y="5208552"/>
                    <a:ext cx="640080" cy="64008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oMath>
                      </m:oMathPara>
                    </a14:m>
                    <a:endParaRPr lang="zh-CN" altLang="en-US" sz="3200" b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椭圆 41">
                    <a:extLst>
                      <a:ext uri="{FF2B5EF4-FFF2-40B4-BE49-F238E27FC236}">
                        <a16:creationId xmlns:a16="http://schemas.microsoft.com/office/drawing/2014/main" id="{CB6CEDB2-BEC7-A173-6C0C-725D094D19D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16968" y="5208552"/>
                    <a:ext cx="640080" cy="640080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 l="-16667" b="-16667"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3" name="直接箭头连接符 14">
                <a:extLst>
                  <a:ext uri="{FF2B5EF4-FFF2-40B4-BE49-F238E27FC236}">
                    <a16:creationId xmlns:a16="http://schemas.microsoft.com/office/drawing/2014/main" id="{B3CBCD0D-F842-FE89-BD05-42445DCF45A8}"/>
                  </a:ext>
                </a:extLst>
              </p:cNvPr>
              <p:cNvCxnSpPr>
                <a:stCxn id="43" idx="4"/>
                <a:endCxn id="69" idx="0"/>
              </p:cNvCxnSpPr>
              <p:nvPr/>
            </p:nvCxnSpPr>
            <p:spPr>
              <a:xfrm>
                <a:off x="1870466" y="3258841"/>
                <a:ext cx="4729" cy="5610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箭头连接符 68">
                <a:extLst>
                  <a:ext uri="{FF2B5EF4-FFF2-40B4-BE49-F238E27FC236}">
                    <a16:creationId xmlns:a16="http://schemas.microsoft.com/office/drawing/2014/main" id="{74192DB4-1D0B-3034-5328-709EF355D11F}"/>
                  </a:ext>
                </a:extLst>
              </p:cNvPr>
              <p:cNvCxnSpPr>
                <a:cxnSpLocks/>
                <a:stCxn id="71" idx="4"/>
                <a:endCxn id="70" idx="0"/>
              </p:cNvCxnSpPr>
              <p:nvPr/>
            </p:nvCxnSpPr>
            <p:spPr>
              <a:xfrm>
                <a:off x="3715341" y="3258841"/>
                <a:ext cx="0" cy="54518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箭头连接符 69">
                <a:extLst>
                  <a:ext uri="{FF2B5EF4-FFF2-40B4-BE49-F238E27FC236}">
                    <a16:creationId xmlns:a16="http://schemas.microsoft.com/office/drawing/2014/main" id="{E5C809A1-E494-05B9-D8BC-492963BEABCC}"/>
                  </a:ext>
                </a:extLst>
              </p:cNvPr>
              <p:cNvCxnSpPr>
                <a:cxnSpLocks/>
                <a:stCxn id="69" idx="6"/>
                <a:endCxn id="70" idx="2"/>
              </p:cNvCxnSpPr>
              <p:nvPr/>
            </p:nvCxnSpPr>
            <p:spPr>
              <a:xfrm flipV="1">
                <a:off x="2195235" y="4124067"/>
                <a:ext cx="1200066" cy="1583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箭头连接符 70">
                <a:extLst>
                  <a:ext uri="{FF2B5EF4-FFF2-40B4-BE49-F238E27FC236}">
                    <a16:creationId xmlns:a16="http://schemas.microsoft.com/office/drawing/2014/main" id="{CF676BFF-0A30-FA42-19E3-15E8C6767553}"/>
                  </a:ext>
                </a:extLst>
              </p:cNvPr>
              <p:cNvCxnSpPr>
                <a:cxnSpLocks/>
                <a:stCxn id="69" idx="4"/>
                <a:endCxn id="72" idx="1"/>
              </p:cNvCxnSpPr>
              <p:nvPr/>
            </p:nvCxnSpPr>
            <p:spPr>
              <a:xfrm>
                <a:off x="1875195" y="4459939"/>
                <a:ext cx="735511" cy="84235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箭头连接符 71">
                <a:extLst>
                  <a:ext uri="{FF2B5EF4-FFF2-40B4-BE49-F238E27FC236}">
                    <a16:creationId xmlns:a16="http://schemas.microsoft.com/office/drawing/2014/main" id="{2401B8C8-0198-9B96-A82A-E00A6669D158}"/>
                  </a:ext>
                </a:extLst>
              </p:cNvPr>
              <p:cNvCxnSpPr>
                <a:cxnSpLocks/>
                <a:stCxn id="70" idx="4"/>
                <a:endCxn id="72" idx="7"/>
              </p:cNvCxnSpPr>
              <p:nvPr/>
            </p:nvCxnSpPr>
            <p:spPr>
              <a:xfrm flipH="1">
                <a:off x="3063310" y="4444107"/>
                <a:ext cx="652031" cy="85818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30">
              <a:extLst>
                <a:ext uri="{FF2B5EF4-FFF2-40B4-BE49-F238E27FC236}">
                  <a16:creationId xmlns:a16="http://schemas.microsoft.com/office/drawing/2014/main" id="{0B3FB1DD-B83B-A5EA-2D5F-0417AB70DDA3}"/>
                </a:ext>
              </a:extLst>
            </p:cNvPr>
            <p:cNvSpPr txBox="1"/>
            <p:nvPr/>
          </p:nvSpPr>
          <p:spPr>
            <a:xfrm>
              <a:off x="920425" y="1753356"/>
              <a:ext cx="39725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/>
                <a:t>The underlying causal graph</a:t>
              </a:r>
              <a:endParaRPr lang="zh-CN" altLang="en-US" sz="2400" b="1" dirty="0"/>
            </a:p>
          </p:txBody>
        </p:sp>
      </p:grpSp>
      <p:cxnSp>
        <p:nvCxnSpPr>
          <p:cNvPr id="14" name="直接箭头连接符 14">
            <a:extLst>
              <a:ext uri="{FF2B5EF4-FFF2-40B4-BE49-F238E27FC236}">
                <a16:creationId xmlns:a16="http://schemas.microsoft.com/office/drawing/2014/main" id="{7020E239-0AC0-3AD4-8900-5CC27477FB25}"/>
              </a:ext>
            </a:extLst>
          </p:cNvPr>
          <p:cNvCxnSpPr>
            <a:cxnSpLocks/>
            <a:stCxn id="43" idx="5"/>
            <a:endCxn id="70" idx="1"/>
          </p:cNvCxnSpPr>
          <p:nvPr/>
        </p:nvCxnSpPr>
        <p:spPr>
          <a:xfrm>
            <a:off x="2096768" y="3165103"/>
            <a:ext cx="1392271" cy="732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7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">
      <a:majorFont>
        <a:latin typeface="Arial"/>
        <a:ea typeface="黑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2330</Words>
  <Application>Microsoft Office PowerPoint</Application>
  <PresentationFormat>Widescreen</PresentationFormat>
  <Paragraphs>415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CMR10</vt:lpstr>
      <vt:lpstr>Helvetica Neue</vt:lpstr>
      <vt:lpstr>Arial</vt:lpstr>
      <vt:lpstr>Berlin Sans FB</vt:lpstr>
      <vt:lpstr>Calibri</vt:lpstr>
      <vt:lpstr>Cambria Math</vt:lpstr>
      <vt:lpstr>Times New Roman</vt:lpstr>
      <vt:lpstr>Office 主题​​</vt:lpstr>
      <vt:lpstr>Invariant Feature Learning for Generalized Long-Tailed Classification</vt:lpstr>
      <vt:lpstr>Outline</vt:lpstr>
      <vt:lpstr>The Ubiquitous Long-tailed Distribution</vt:lpstr>
      <vt:lpstr>Beyond Class-wise Imbalance </vt:lpstr>
      <vt:lpstr>Beyond Class-wise Imbalance </vt:lpstr>
      <vt:lpstr>Outline</vt:lpstr>
      <vt:lpstr>Problem Formulation of LT</vt:lpstr>
      <vt:lpstr>The Limitation of Logit Adjustment</vt:lpstr>
      <vt:lpstr>Problem Formulation (General)</vt:lpstr>
      <vt:lpstr>Attribute Bias I </vt:lpstr>
      <vt:lpstr>Attribute Bias II </vt:lpstr>
      <vt:lpstr>Outline</vt:lpstr>
      <vt:lpstr>ImageNet-GLT</vt:lpstr>
      <vt:lpstr>MSCOCO-GLT from MSCOCO-Attribute</vt:lpstr>
      <vt:lpstr>MSCOCO-GLT from MSCOCO-Attribute</vt:lpstr>
      <vt:lpstr>Evaluation Protocols and Metrics</vt:lpstr>
      <vt:lpstr>Constructing Test-GBL</vt:lpstr>
      <vt:lpstr>Some Statistics: ImageNet-GLT</vt:lpstr>
      <vt:lpstr>Some Statistics: MSCOCO-GLT</vt:lpstr>
      <vt:lpstr>Outline</vt:lpstr>
      <vt:lpstr>The Limitation of Class-wise LT</vt:lpstr>
      <vt:lpstr>IFL: Invariant Version of Center Loss</vt:lpstr>
      <vt:lpstr>The Proposed Baseline Method (I)</vt:lpstr>
      <vt:lpstr>The Proposed Baseline Method (II)</vt:lpstr>
      <vt:lpstr>Outline</vt:lpstr>
      <vt:lpstr>Experiments on ImageNet-GLT</vt:lpstr>
      <vt:lpstr>Experiments on ImageNet-GLT</vt:lpstr>
      <vt:lpstr>Experiments on MSCOCO-GLT</vt:lpstr>
      <vt:lpstr>Why GLT is a “generalized” version of LT</vt:lpstr>
      <vt:lpstr>Conclusions and Suggestions</vt:lpstr>
      <vt:lpstr>Thank You      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kaihua tang</dc:creator>
  <cp:lastModifiedBy>kaihua tang</cp:lastModifiedBy>
  <cp:revision>2</cp:revision>
  <dcterms:created xsi:type="dcterms:W3CDTF">2020-04-10T06:04:49Z</dcterms:created>
  <dcterms:modified xsi:type="dcterms:W3CDTF">2022-09-29T08:24:43Z</dcterms:modified>
</cp:coreProperties>
</file>